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8" r:id="rId3"/>
    <p:sldId id="257"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7" autoAdjust="0"/>
    <p:restoredTop sz="94660"/>
  </p:normalViewPr>
  <p:slideViewPr>
    <p:cSldViewPr>
      <p:cViewPr varScale="1">
        <p:scale>
          <a:sx n="104" d="100"/>
          <a:sy n="104" d="100"/>
        </p:scale>
        <p:origin x="-16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9A8CE47D-6BEE-41A9-B321-E8C7B7DF2F0B}" type="datetimeFigureOut">
              <a:rPr lang="en-US" smtClean="0"/>
              <a:t>3/21/2014</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A2BD47F7-E09F-4CC2-8867-B1120046161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advClick="0" advTm="6000">
        <p14:vortex dir="r"/>
        <p:sndAc>
          <p:stSnd>
            <p:snd r:embed="rId1" name="chimes.wav"/>
          </p:stSnd>
        </p:sndAc>
      </p:transition>
    </mc:Choice>
    <mc:Fallback xmlns="">
      <p:transition spd="slow" advClick="0" advTm="6000">
        <p:fade/>
        <p:sndAc>
          <p:stSnd>
            <p:snd r:embed="rId4" name="chimes.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CE47D-6BEE-41A9-B321-E8C7B7DF2F0B}"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D47F7-E09F-4CC2-8867-B1120046161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advClick="0" advTm="6000">
        <p14:vortex dir="r"/>
        <p:sndAc>
          <p:stSnd>
            <p:snd r:embed="rId1" name="chimes.wav"/>
          </p:stSnd>
        </p:sndAc>
      </p:transition>
    </mc:Choice>
    <mc:Fallback xmlns="">
      <p:transition spd="slow" advClick="0" advTm="6000">
        <p:fade/>
        <p:sndAc>
          <p:stSnd>
            <p:snd r:embed="rId3" name="chimes.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8CE47D-6BEE-41A9-B321-E8C7B7DF2F0B}"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D47F7-E09F-4CC2-8867-B1120046161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advClick="0" advTm="6000">
        <p14:vortex dir="r"/>
        <p:sndAc>
          <p:stSnd>
            <p:snd r:embed="rId1" name="chimes.wav"/>
          </p:stSnd>
        </p:sndAc>
      </p:transition>
    </mc:Choice>
    <mc:Fallback xmlns="">
      <p:transition spd="slow" advClick="0" advTm="6000">
        <p:fade/>
        <p:sndAc>
          <p:stSnd>
            <p:snd r:embed="rId3" name="chimes.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8CE47D-6BEE-41A9-B321-E8C7B7DF2F0B}"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D47F7-E09F-4CC2-8867-B1120046161D}" type="slidenum">
              <a:rPr lang="en-US" smtClean="0"/>
              <a:t>‹#›</a:t>
            </a:fld>
            <a:endParaRPr lang="en-US"/>
          </a:p>
        </p:txBody>
      </p:sp>
      <p:pic>
        <p:nvPicPr>
          <p:cNvPr id="9" name="Picture 8"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6000">
        <p14:vortex dir="r"/>
        <p:sndAc>
          <p:stSnd>
            <p:snd r:embed="rId1" name="chimes.wav"/>
          </p:stSnd>
        </p:sndAc>
      </p:transition>
    </mc:Choice>
    <mc:Fallback xmlns="">
      <p:transition spd="slow" advClick="0" advTm="6000">
        <p:fade/>
        <p:sndAc>
          <p:stSnd>
            <p:snd r:embed="rId4" name="chimes.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A8CE47D-6BEE-41A9-B321-E8C7B7DF2F0B}"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D47F7-E09F-4CC2-8867-B1120046161D}" type="slidenum">
              <a:rPr lang="en-US" smtClean="0"/>
              <a:t>‹#›</a:t>
            </a:fld>
            <a:endParaRPr lang="en-US"/>
          </a:p>
        </p:txBody>
      </p:sp>
      <p:pic>
        <p:nvPicPr>
          <p:cNvPr id="7" name="Picture 6"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6000">
        <p14:vortex dir="r"/>
        <p:sndAc>
          <p:stSnd>
            <p:snd r:embed="rId1" name="chimes.wav"/>
          </p:stSnd>
        </p:sndAc>
      </p:transition>
    </mc:Choice>
    <mc:Fallback xmlns="">
      <p:transition spd="slow" advClick="0" advTm="6000">
        <p:fade/>
        <p:sndAc>
          <p:stSnd>
            <p:snd r:embed="rId4" name="chimes.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A8CE47D-6BEE-41A9-B321-E8C7B7DF2F0B}"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D47F7-E09F-4CC2-8867-B1120046161D}"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6000">
        <p14:vortex dir="r"/>
        <p:sndAc>
          <p:stSnd>
            <p:snd r:embed="rId1" name="chimes.wav"/>
          </p:stSnd>
        </p:sndAc>
      </p:transition>
    </mc:Choice>
    <mc:Fallback xmlns="">
      <p:transition spd="slow" advClick="0" advTm="6000">
        <p:fade/>
        <p:sndAc>
          <p:stSnd>
            <p:snd r:embed="rId4" name="chimes.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3">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A8CE47D-6BEE-41A9-B321-E8C7B7DF2F0B}" type="datetimeFigureOut">
              <a:rPr lang="en-US" smtClean="0"/>
              <a:t>3/21/2014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BD47F7-E09F-4CC2-8867-B1120046161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advClick="0" advTm="6000">
        <p14:vortex dir="r"/>
        <p:sndAc>
          <p:stSnd>
            <p:snd r:embed="rId1" name="chimes.wav"/>
          </p:stSnd>
        </p:sndAc>
      </p:transition>
    </mc:Choice>
    <mc:Fallback xmlns="">
      <p:transition spd="slow" advClick="0" advTm="6000">
        <p:fade/>
        <p:sndAc>
          <p:stSnd>
            <p:snd r:embed="rId4" name="chimes.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CE47D-6BEE-41A9-B321-E8C7B7DF2F0B}" type="datetimeFigureOut">
              <a:rPr lang="en-US" smtClean="0"/>
              <a:t>3/21/2014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BD47F7-E09F-4CC2-8867-B1120046161D}" type="slidenum">
              <a:rPr lang="en-US" smtClean="0"/>
              <a:t>‹#›</a:t>
            </a:fld>
            <a:endParaRPr lang="en-US"/>
          </a:p>
        </p:txBody>
      </p:sp>
      <p:pic>
        <p:nvPicPr>
          <p:cNvPr id="7" name="Picture 6"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000" advClick="0" advTm="6000">
        <p14:vortex dir="r"/>
        <p:sndAc>
          <p:stSnd>
            <p:snd r:embed="rId1" name="chimes.wav"/>
          </p:stSnd>
        </p:sndAc>
      </p:transition>
    </mc:Choice>
    <mc:Fallback xmlns="">
      <p:transition spd="slow" advClick="0" advTm="6000">
        <p:fade/>
        <p:sndAc>
          <p:stSnd>
            <p:snd r:embed="rId4" name="chimes.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8CE47D-6BEE-41A9-B321-E8C7B7DF2F0B}"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D47F7-E09F-4CC2-8867-B1120046161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advClick="0" advTm="6000">
        <p14:vortex dir="r"/>
        <p:sndAc>
          <p:stSnd>
            <p:snd r:embed="rId1" name="chimes.wav"/>
          </p:stSnd>
        </p:sndAc>
      </p:transition>
    </mc:Choice>
    <mc:Fallback xmlns="">
      <p:transition spd="slow" advClick="0" advTm="6000">
        <p:fade/>
        <p:sndAc>
          <p:stSnd>
            <p:snd r:embed="rId3" name="chimes.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CE47D-6BEE-41A9-B321-E8C7B7DF2F0B}"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D47F7-E09F-4CC2-8867-B1120046161D}"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000" advClick="0" advTm="6000">
        <p14:vortex dir="r"/>
        <p:sndAc>
          <p:stSnd>
            <p:snd r:embed="rId1" name="chimes.wav"/>
          </p:stSnd>
        </p:sndAc>
      </p:transition>
    </mc:Choice>
    <mc:Fallback xmlns="">
      <p:transition spd="slow" advClick="0" advTm="6000">
        <p:fade/>
        <p:sndAc>
          <p:stSnd>
            <p:snd r:embed="rId3" name="chimes.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CE47D-6BEE-41A9-B321-E8C7B7DF2F0B}" type="datetimeFigureOut">
              <a:rPr lang="en-US" smtClean="0"/>
              <a:t>3/21/2014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BD47F7-E09F-4CC2-8867-B1120046161D}"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000" advClick="0" advTm="6000">
        <p14:vortex dir="r"/>
        <p:sndAc>
          <p:stSnd>
            <p:snd r:embed="rId1" name="chimes.wav"/>
          </p:stSnd>
        </p:sndAc>
      </p:transition>
    </mc:Choice>
    <mc:Fallback xmlns="">
      <p:transition spd="slow" advClick="0" advTm="6000">
        <p:fade/>
        <p:sndAc>
          <p:stSnd>
            <p:snd r:embed="rId3" name="chimes.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audio" Target="../media/audio1.wav"/><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4"/>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9A8CE47D-6BEE-41A9-B321-E8C7B7DF2F0B}" type="datetimeFigureOut">
              <a:rPr lang="en-US" smtClean="0"/>
              <a:t>3/21/2014</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A2BD47F7-E09F-4CC2-8867-B1120046161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slow" p14:dur="4000" advClick="0" advTm="6000">
        <p14:vortex dir="r"/>
        <p:sndAc>
          <p:stSnd>
            <p:snd r:embed="rId13" name="chimes.wav"/>
          </p:stSnd>
        </p:sndAc>
      </p:transition>
    </mc:Choice>
    <mc:Fallback xmlns="">
      <p:transition spd="slow" advClick="0" advTm="6000">
        <p:fade/>
        <p:sndAc>
          <p:stSnd>
            <p:snd r:embed="rId15" name="chimes.wav"/>
          </p:stSnd>
        </p:sndAc>
      </p:transition>
    </mc:Fallback>
  </mc:AlternateConten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10.jpe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4.xml"/><Relationship Id="rId4" Type="http://schemas.openxmlformats.org/officeDocument/2006/relationships/audio" Target="../media/audio1.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28800"/>
            <a:ext cx="6400800" cy="1295400"/>
          </a:xfrm>
        </p:spPr>
        <p:txBody>
          <a:bodyPr/>
          <a:lstStyle/>
          <a:p>
            <a:r>
              <a:rPr lang="en-US" dirty="0" err="1" smtClean="0"/>
              <a:t>Muggie</a:t>
            </a:r>
            <a:r>
              <a:rPr lang="en-US" dirty="0" smtClean="0"/>
              <a:t> Maggie</a:t>
            </a:r>
            <a:endParaRPr lang="en-US" dirty="0"/>
          </a:p>
        </p:txBody>
      </p:sp>
      <p:sp>
        <p:nvSpPr>
          <p:cNvPr id="3" name="Subtitle 2"/>
          <p:cNvSpPr>
            <a:spLocks noGrp="1"/>
          </p:cNvSpPr>
          <p:nvPr>
            <p:ph type="subTitle" idx="1"/>
          </p:nvPr>
        </p:nvSpPr>
        <p:spPr>
          <a:xfrm>
            <a:off x="76200" y="3352800"/>
            <a:ext cx="4572000" cy="762000"/>
          </a:xfrm>
        </p:spPr>
        <p:txBody>
          <a:bodyPr>
            <a:normAutofit fontScale="70000" lnSpcReduction="20000"/>
          </a:bodyPr>
          <a:lstStyle/>
          <a:p>
            <a:r>
              <a:rPr lang="en-US" dirty="0" smtClean="0"/>
              <a:t>Book by Beverly 	Cleary</a:t>
            </a:r>
          </a:p>
          <a:p>
            <a:r>
              <a:rPr lang="en-US" dirty="0" smtClean="0"/>
              <a:t>Book celebration by </a:t>
            </a:r>
            <a:r>
              <a:rPr lang="en-US" dirty="0" err="1" smtClean="0"/>
              <a:t>Adi</a:t>
            </a:r>
            <a:r>
              <a:rPr lang="en-US" dirty="0" smtClean="0"/>
              <a:t> </a:t>
            </a:r>
            <a:r>
              <a:rPr lang="en-US" dirty="0" err="1" smtClean="0"/>
              <a:t>Gaircia</a:t>
            </a:r>
            <a:r>
              <a:rPr lang="en-US" dirty="0" smtClean="0"/>
              <a:t>  </a:t>
            </a:r>
            <a:endParaRPr lang="en-US" dirty="0"/>
          </a:p>
        </p:txBody>
      </p:sp>
      <p:pic>
        <p:nvPicPr>
          <p:cNvPr id="1026" name="Picture 2" descr="http://www.harpercollinschildrens.com/harperchildrensImages/isbn/large/4/97803807108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073910"/>
            <a:ext cx="2444496" cy="3564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934374"/>
      </p:ext>
    </p:extLst>
  </p:cSld>
  <p:clrMapOvr>
    <a:masterClrMapping/>
  </p:clrMapOvr>
  <mc:AlternateContent xmlns:mc="http://schemas.openxmlformats.org/markup-compatibility/2006" xmlns:p14="http://schemas.microsoft.com/office/powerpoint/2010/main">
    <mc:Choice Requires="p14">
      <p:transition spd="slow" p14:dur="4000" advClick="0" advTm="6000">
        <p14:vortex dir="r"/>
        <p:sndAc>
          <p:stSnd>
            <p:snd r:embed="rId2" name="chimes.wav"/>
          </p:stSnd>
        </p:sndAc>
      </p:transition>
    </mc:Choice>
    <mc:Fallback xmlns="">
      <p:transition spd="slow" advClick="0" advTm="6000">
        <p:fade/>
        <p:sndAc>
          <p:stSnd>
            <p:snd r:embed="rId4" name="chimes.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ks5.books.google.com/books?id=GdcY-30xD3UC&amp;pg=PR4&amp;img=1&amp;zoom=1&amp;sig=ACfU3U2FKUX2t8tFDEZ0M-gUWl8nlSs1K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348442">
            <a:off x="6033397" y="4963135"/>
            <a:ext cx="152346" cy="3775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Characters</a:t>
            </a:r>
            <a:endParaRPr lang="en-US" dirty="0"/>
          </a:p>
        </p:txBody>
      </p:sp>
      <p:sp>
        <p:nvSpPr>
          <p:cNvPr id="3" name="Content Placeholder 2"/>
          <p:cNvSpPr>
            <a:spLocks noGrp="1"/>
          </p:cNvSpPr>
          <p:nvPr>
            <p:ph idx="1"/>
          </p:nvPr>
        </p:nvSpPr>
        <p:spPr/>
        <p:txBody>
          <a:bodyPr/>
          <a:lstStyle/>
          <a:p>
            <a:r>
              <a:rPr lang="en-US" dirty="0" smtClean="0"/>
              <a:t>Maggie</a:t>
            </a:r>
          </a:p>
          <a:p>
            <a:r>
              <a:rPr lang="en-US" dirty="0" smtClean="0"/>
              <a:t>Mom and dad</a:t>
            </a:r>
          </a:p>
          <a:p>
            <a:r>
              <a:rPr lang="en-US" dirty="0" smtClean="0"/>
              <a:t>Kisser, Mrs. </a:t>
            </a:r>
            <a:r>
              <a:rPr lang="en-US" dirty="0" err="1" smtClean="0"/>
              <a:t>Leeper</a:t>
            </a:r>
            <a:endParaRPr lang="en-US" dirty="0"/>
          </a:p>
        </p:txBody>
      </p:sp>
      <p:pic>
        <p:nvPicPr>
          <p:cNvPr id="2052" name="Picture 4" descr="http://www.e-reading.mobi/illustrations/1010/1010721-_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3039" y="2300787"/>
            <a:ext cx="2253520" cy="304799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nndb.com/people/422/000032326/beverly-clear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4998446" y="4648199"/>
            <a:ext cx="45719" cy="57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145027"/>
      </p:ext>
    </p:extLst>
  </p:cSld>
  <p:clrMapOvr>
    <a:masterClrMapping/>
  </p:clrMapOvr>
  <mc:AlternateContent xmlns:mc="http://schemas.openxmlformats.org/markup-compatibility/2006" xmlns:p14="http://schemas.microsoft.com/office/powerpoint/2010/main">
    <mc:Choice Requires="p14">
      <p:transition spd="slow" p14:dur="4000" advClick="0" advTm="6000">
        <p14:vortex dir="r"/>
        <p:sndAc>
          <p:stSnd>
            <p:snd r:embed="rId2" name="chimes.wav"/>
          </p:stSnd>
        </p:sndAc>
      </p:transition>
    </mc:Choice>
    <mc:Fallback xmlns="">
      <p:transition spd="slow" advClick="0" advTm="6000">
        <p:fade/>
        <p:sndAc>
          <p:stSnd>
            <p:snd r:embed="rId6"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sp>
        <p:nvSpPr>
          <p:cNvPr id="3" name="Content Placeholder 2"/>
          <p:cNvSpPr>
            <a:spLocks noGrp="1"/>
          </p:cNvSpPr>
          <p:nvPr>
            <p:ph idx="1"/>
          </p:nvPr>
        </p:nvSpPr>
        <p:spPr>
          <a:xfrm rot="10800000" flipH="1" flipV="1">
            <a:off x="990600" y="2235702"/>
            <a:ext cx="3733800" cy="1000737"/>
          </a:xfrm>
        </p:spPr>
        <p:txBody>
          <a:bodyPr>
            <a:normAutofit/>
          </a:bodyPr>
          <a:lstStyle/>
          <a:p>
            <a:r>
              <a:rPr lang="en-US" dirty="0" smtClean="0"/>
              <a:t>School and house</a:t>
            </a:r>
          </a:p>
          <a:p>
            <a:r>
              <a:rPr lang="en-US" dirty="0" smtClean="0"/>
              <a:t>summer</a:t>
            </a:r>
            <a:endParaRPr lang="en-US" dirty="0"/>
          </a:p>
        </p:txBody>
      </p:sp>
      <p:pic>
        <p:nvPicPr>
          <p:cNvPr id="2050" name="Picture 2" descr="http://www.nndb.com/people/422/000032326/beverly-clear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17281" y="3210538"/>
            <a:ext cx="45719" cy="5180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05799" y="2524125"/>
            <a:ext cx="76200" cy="65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www.e-reading.co.uk/illustrations/1010/1010721-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209800"/>
            <a:ext cx="2447925"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486986"/>
      </p:ext>
    </p:extLst>
  </p:cSld>
  <p:clrMapOvr>
    <a:masterClrMapping/>
  </p:clrMapOvr>
  <mc:AlternateContent xmlns:mc="http://schemas.openxmlformats.org/markup-compatibility/2006" xmlns:p14="http://schemas.microsoft.com/office/powerpoint/2010/main">
    <mc:Choice Requires="p14">
      <p:transition spd="slow" p14:dur="4000" advClick="0" advTm="6000">
        <p14:vortex dir="r"/>
        <p:sndAc>
          <p:stSnd>
            <p:snd r:embed="rId2" name="chimes.wav"/>
          </p:stSnd>
        </p:sndAc>
      </p:transition>
    </mc:Choice>
    <mc:Fallback xmlns="">
      <p:transition spd="slow" advClick="0" advTm="6000">
        <p:fade/>
        <p:sndAc>
          <p:stSnd>
            <p:snd r:embed="rId6"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Plot</a:t>
            </a:r>
            <a:br>
              <a:rPr lang="en-US" dirty="0" smtClean="0"/>
            </a:br>
            <a:r>
              <a:rPr lang="en-US" dirty="0" smtClean="0"/>
              <a:t>Beginning</a:t>
            </a:r>
            <a:endParaRPr lang="en-US" dirty="0"/>
          </a:p>
        </p:txBody>
      </p:sp>
      <p:sp>
        <p:nvSpPr>
          <p:cNvPr id="3" name="Content Placeholder 2"/>
          <p:cNvSpPr>
            <a:spLocks noGrp="1"/>
          </p:cNvSpPr>
          <p:nvPr>
            <p:ph idx="1"/>
          </p:nvPr>
        </p:nvSpPr>
        <p:spPr>
          <a:xfrm>
            <a:off x="457200" y="1676400"/>
            <a:ext cx="8229600" cy="4525963"/>
          </a:xfrm>
        </p:spPr>
        <p:txBody>
          <a:bodyPr/>
          <a:lstStyle/>
          <a:p>
            <a:pPr marL="0" indent="0">
              <a:buNone/>
            </a:pPr>
            <a:r>
              <a:rPr lang="en-US" dirty="0" smtClean="0"/>
              <a:t>         Its Maggie first day of third grade. She </a:t>
            </a:r>
            <a:r>
              <a:rPr lang="en-US" dirty="0" err="1" smtClean="0"/>
              <a:t>tride</a:t>
            </a:r>
            <a:r>
              <a:rPr lang="en-US" dirty="0" smtClean="0"/>
              <a:t> to rite cursive but she cud not do it so she said  she will   not learn cursive. But she does  </a:t>
            </a:r>
            <a:r>
              <a:rPr lang="en-US" dirty="0" err="1" smtClean="0"/>
              <a:t>practis</a:t>
            </a:r>
            <a:r>
              <a:rPr lang="en-US" dirty="0" smtClean="0"/>
              <a:t> at home . </a:t>
            </a:r>
            <a:endParaRPr lang="en-US" dirty="0"/>
          </a:p>
        </p:txBody>
      </p:sp>
      <p:pic>
        <p:nvPicPr>
          <p:cNvPr id="2050" name="Picture 2" descr="http://www.nystamp.org/Ink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3579">
            <a:off x="4825082" y="3062639"/>
            <a:ext cx="3267075" cy="2345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553425"/>
      </p:ext>
    </p:extLst>
  </p:cSld>
  <p:clrMapOvr>
    <a:masterClrMapping/>
  </p:clrMapOvr>
  <mc:AlternateContent xmlns:mc="http://schemas.openxmlformats.org/markup-compatibility/2006" xmlns:p14="http://schemas.microsoft.com/office/powerpoint/2010/main">
    <mc:Choice Requires="p14">
      <p:transition spd="slow" p14:dur="4000" advClick="0" advTm="6000">
        <p14:vortex dir="r"/>
        <p:sndAc>
          <p:stSnd>
            <p:snd r:embed="rId2" name="chimes.wav"/>
          </p:stSnd>
        </p:sndAc>
      </p:transition>
    </mc:Choice>
    <mc:Fallback xmlns="">
      <p:transition spd="slow" advClick="0" advTm="6000">
        <p:fade/>
        <p:sndAc>
          <p:stSnd>
            <p:snd r:embed="rId4"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She couldn’t read cursive. Also, she could not write cursive.  And when she learn the teacher noticed  that she  read cursive and could rite cursive the teacher was so happy that she gave Maggie a big hug.</a:t>
            </a:r>
            <a:endParaRPr lang="en-US" dirty="0"/>
          </a:p>
        </p:txBody>
      </p:sp>
      <p:sp>
        <p:nvSpPr>
          <p:cNvPr id="2" name="Title 1"/>
          <p:cNvSpPr>
            <a:spLocks noGrp="1"/>
          </p:cNvSpPr>
          <p:nvPr>
            <p:ph type="title"/>
          </p:nvPr>
        </p:nvSpPr>
        <p:spPr/>
        <p:txBody>
          <a:bodyPr>
            <a:normAutofit fontScale="90000"/>
          </a:bodyPr>
          <a:lstStyle/>
          <a:p>
            <a:r>
              <a:rPr lang="en-US" dirty="0" smtClean="0"/>
              <a:t>Plot</a:t>
            </a:r>
            <a:br>
              <a:rPr lang="en-US" dirty="0" smtClean="0"/>
            </a:br>
            <a:r>
              <a:rPr lang="en-US" dirty="0" smtClean="0"/>
              <a:t>Middle</a:t>
            </a:r>
            <a:endParaRPr lang="en-US" dirty="0"/>
          </a:p>
        </p:txBody>
      </p:sp>
      <p:sp>
        <p:nvSpPr>
          <p:cNvPr id="4" name="Content Placeholder 3"/>
          <p:cNvSpPr>
            <a:spLocks noGrp="1"/>
          </p:cNvSpPr>
          <p:nvPr>
            <p:ph sz="quarter" idx="14"/>
          </p:nvPr>
        </p:nvSpPr>
        <p:spPr/>
        <p:txBody>
          <a:bodyPr/>
          <a:lstStyle/>
          <a:p>
            <a:endParaRPr lang="en-US"/>
          </a:p>
        </p:txBody>
      </p:sp>
      <p:pic>
        <p:nvPicPr>
          <p:cNvPr id="3074" name="Picture 2" descr="http://www.kidsrkids.com/cms_files/images/mission-p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149" y="2286000"/>
            <a:ext cx="3067243" cy="338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427446"/>
      </p:ext>
    </p:extLst>
  </p:cSld>
  <p:clrMapOvr>
    <a:masterClrMapping/>
  </p:clrMapOvr>
  <mc:AlternateContent xmlns:mc="http://schemas.openxmlformats.org/markup-compatibility/2006">
    <mc:Choice xmlns:p14="http://schemas.microsoft.com/office/powerpoint/2010/main" Requires="p14">
      <p:transition spd="slow" p14:dur="4000" advClick="0" advTm="9000">
        <p14:vortex dir="r"/>
        <p:sndAc>
          <p:stSnd>
            <p:snd r:embed="rId2" name="chimes.wav"/>
          </p:stSnd>
        </p:sndAc>
      </p:transition>
    </mc:Choice>
    <mc:Fallback>
      <p:transition spd="slow" advClick="0" advTm="9000">
        <p:fade/>
        <p:sndAc>
          <p:stSnd>
            <p:snd r:embed="rId2" name="chimes.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r>
              <a:rPr lang="en-US" dirty="0" smtClean="0"/>
              <a:t>Maggie learned how to write and read cursive.  And the fourth grade boys did not tease her any more.</a:t>
            </a:r>
            <a:endParaRPr lang="en-US" dirty="0"/>
          </a:p>
        </p:txBody>
      </p:sp>
      <p:sp>
        <p:nvSpPr>
          <p:cNvPr id="2" name="Title 1"/>
          <p:cNvSpPr>
            <a:spLocks noGrp="1"/>
          </p:cNvSpPr>
          <p:nvPr>
            <p:ph type="title"/>
          </p:nvPr>
        </p:nvSpPr>
        <p:spPr/>
        <p:txBody>
          <a:bodyPr>
            <a:normAutofit fontScale="90000"/>
          </a:bodyPr>
          <a:lstStyle/>
          <a:p>
            <a:r>
              <a:rPr lang="en-US" dirty="0" smtClean="0"/>
              <a:t>Plot </a:t>
            </a:r>
            <a:br>
              <a:rPr lang="en-US" dirty="0" smtClean="0"/>
            </a:br>
            <a:r>
              <a:rPr lang="en-US" dirty="0" smtClean="0"/>
              <a:t>End</a:t>
            </a:r>
            <a:endParaRPr lang="en-US" dirty="0"/>
          </a:p>
        </p:txBody>
      </p:sp>
      <p:sp>
        <p:nvSpPr>
          <p:cNvPr id="4" name="Content Placeholder 3"/>
          <p:cNvSpPr>
            <a:spLocks noGrp="1"/>
          </p:cNvSpPr>
          <p:nvPr>
            <p:ph sz="quarter" idx="14"/>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438400"/>
            <a:ext cx="3309258"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1903319"/>
      </p:ext>
    </p:extLst>
  </p:cSld>
  <p:clrMapOvr>
    <a:masterClrMapping/>
  </p:clrMapOvr>
  <mc:AlternateContent xmlns:mc="http://schemas.openxmlformats.org/markup-compatibility/2006">
    <mc:Choice xmlns:p14="http://schemas.microsoft.com/office/powerpoint/2010/main" Requires="p14">
      <p:transition spd="slow" p14:dur="4000" advClick="0" advTm="8000">
        <p14:vortex dir="r"/>
        <p:sndAc>
          <p:stSnd>
            <p:snd r:embed="rId2" name="chimes.wav"/>
          </p:stSnd>
        </p:sndAc>
      </p:transition>
    </mc:Choice>
    <mc:Fallback>
      <p:transition spd="slow" advClick="0" advTm="8000">
        <p:fade/>
        <p:sndAc>
          <p:stSnd>
            <p:snd r:embed="rId2" name="chimes.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Message</a:t>
            </a:r>
            <a:endParaRPr lang="en-US" dirty="0"/>
          </a:p>
        </p:txBody>
      </p:sp>
      <p:sp>
        <p:nvSpPr>
          <p:cNvPr id="3" name="Content Placeholder 2"/>
          <p:cNvSpPr>
            <a:spLocks noGrp="1"/>
          </p:cNvSpPr>
          <p:nvPr>
            <p:ph idx="1"/>
          </p:nvPr>
        </p:nvSpPr>
        <p:spPr/>
        <p:txBody>
          <a:bodyPr/>
          <a:lstStyle/>
          <a:p>
            <a:r>
              <a:rPr lang="en-US" dirty="0" smtClean="0"/>
              <a:t>Cursive may be fun but hard .  </a:t>
            </a:r>
            <a:endParaRPr lang="en-US" dirty="0"/>
          </a:p>
        </p:txBody>
      </p:sp>
      <p:pic>
        <p:nvPicPr>
          <p:cNvPr id="1026" name="Picture 2" descr="http://www.nndb.com/people/422/000032326/beverly-clea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904744"/>
            <a:ext cx="2371725" cy="2886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092007"/>
      </p:ext>
    </p:extLst>
  </p:cSld>
  <p:clrMapOvr>
    <a:masterClrMapping/>
  </p:clrMapOvr>
  <mc:AlternateContent xmlns:mc="http://schemas.openxmlformats.org/markup-compatibility/2006" xmlns:p14="http://schemas.microsoft.com/office/powerpoint/2010/main">
    <mc:Choice Requires="p14">
      <p:transition spd="slow" p14:dur="4000" advClick="0" advTm="6000">
        <p14:vortex dir="r"/>
        <p:sndAc>
          <p:stSnd>
            <p:snd r:embed="rId2" name="chimes.wav"/>
          </p:stSnd>
        </p:sndAc>
      </p:transition>
    </mc:Choice>
    <mc:Fallback xmlns="">
      <p:transition spd="slow" advClick="0" advTm="6000">
        <p:fade/>
        <p:sndAc>
          <p:stSnd>
            <p:snd r:embed="rId4"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p:txBody>
          <a:bodyPr/>
          <a:lstStyle/>
          <a:p>
            <a:pPr marL="68580" indent="0">
              <a:buNone/>
            </a:pPr>
            <a:r>
              <a:rPr lang="en-US" dirty="0" smtClean="0">
                <a:latin typeface="Architect" panose="020B0600000000020000" pitchFamily="34" charset="0"/>
              </a:rPr>
              <a:t>My favorite quote from the book </a:t>
            </a:r>
            <a:endParaRPr lang="en-US" dirty="0">
              <a:latin typeface="Architect" panose="020B0600000000020000" pitchFamily="34" charset="0"/>
            </a:endParaRPr>
          </a:p>
          <a:p>
            <a:pPr marL="68580" indent="0">
              <a:buNone/>
            </a:pPr>
            <a:r>
              <a:rPr lang="en-US" dirty="0" smtClean="0">
                <a:latin typeface="Architect" panose="020B0600000000020000" pitchFamily="34" charset="0"/>
              </a:rPr>
              <a:t>Wen she was writing  her name </a:t>
            </a:r>
            <a:r>
              <a:rPr lang="en-US" smtClean="0">
                <a:latin typeface="Architect" panose="020B0600000000020000" pitchFamily="34" charset="0"/>
              </a:rPr>
              <a:t>in cursive   </a:t>
            </a:r>
            <a:r>
              <a:rPr lang="en-US" dirty="0" smtClean="0">
                <a:latin typeface="Architect" panose="020B0600000000020000" pitchFamily="34" charset="0"/>
              </a:rPr>
              <a:t>but it looks like </a:t>
            </a:r>
            <a:r>
              <a:rPr lang="en-US" dirty="0" err="1" smtClean="0">
                <a:latin typeface="Architect" panose="020B0600000000020000" pitchFamily="34" charset="0"/>
              </a:rPr>
              <a:t>Muggie</a:t>
            </a:r>
            <a:r>
              <a:rPr lang="en-US" dirty="0" smtClean="0">
                <a:latin typeface="Architect" panose="020B0600000000020000" pitchFamily="34" charset="0"/>
              </a:rPr>
              <a:t> </a:t>
            </a:r>
          </a:p>
        </p:txBody>
      </p:sp>
      <p:sp>
        <p:nvSpPr>
          <p:cNvPr id="2" name="Title 1"/>
          <p:cNvSpPr>
            <a:spLocks noGrp="1"/>
          </p:cNvSpPr>
          <p:nvPr>
            <p:ph type="title"/>
          </p:nvPr>
        </p:nvSpPr>
        <p:spPr/>
        <p:txBody>
          <a:bodyPr>
            <a:normAutofit fontScale="90000"/>
          </a:bodyPr>
          <a:lstStyle/>
          <a:p>
            <a:r>
              <a:rPr lang="en-US" dirty="0" smtClean="0"/>
              <a:t>Favorite quote from the book</a:t>
            </a:r>
            <a:endParaRPr lang="en-US" dirty="0"/>
          </a:p>
        </p:txBody>
      </p:sp>
      <p:sp>
        <p:nvSpPr>
          <p:cNvPr id="4" name="Content Placeholder 3"/>
          <p:cNvSpPr>
            <a:spLocks noGrp="1"/>
          </p:cNvSpPr>
          <p:nvPr>
            <p:ph sz="quarter" idx="14"/>
          </p:nvPr>
        </p:nvSpPr>
        <p:spPr/>
        <p:txBody>
          <a:bodyPr/>
          <a:lstStyle/>
          <a:p>
            <a:endParaRPr lang="en-US"/>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057400"/>
            <a:ext cx="2857500" cy="4073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729462"/>
      </p:ext>
    </p:extLst>
  </p:cSld>
  <p:clrMapOvr>
    <a:masterClrMapping/>
  </p:clrMapOvr>
  <mc:AlternateContent xmlns:mc="http://schemas.openxmlformats.org/markup-compatibility/2006" xmlns:p14="http://schemas.microsoft.com/office/powerpoint/2010/main">
    <mc:Choice Requires="p14">
      <p:transition spd="slow" p14:dur="4000" advClick="0" advTm="6000">
        <p14:vortex dir="r"/>
        <p:sndAc>
          <p:stSnd>
            <p:snd r:embed="rId2" name="chimes.wav"/>
          </p:stSnd>
        </p:sndAc>
      </p:transition>
    </mc:Choice>
    <mc:Fallback xmlns="">
      <p:transition spd="slow" advClick="0" advTm="6000">
        <p:fade/>
        <p:sndAc>
          <p:stSnd>
            <p:snd r:embed="rId4" name="chimes.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161</TotalTime>
  <Words>154</Words>
  <Application>Microsoft Office PowerPoint</Application>
  <PresentationFormat>On-screen Show (4:3)</PresentationFormat>
  <Paragraphs>21</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Couture</vt:lpstr>
      <vt:lpstr>Muggie Maggie</vt:lpstr>
      <vt:lpstr>Characters</vt:lpstr>
      <vt:lpstr>Setting</vt:lpstr>
      <vt:lpstr>Plot Beginning</vt:lpstr>
      <vt:lpstr>Plot Middle</vt:lpstr>
      <vt:lpstr>Plot  End</vt:lpstr>
      <vt:lpstr>Author’s Message</vt:lpstr>
      <vt:lpstr>Favorite quote from the book</vt:lpstr>
    </vt:vector>
  </TitlesOfParts>
  <Company>Logan City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Book Author</dc:title>
  <dc:creator>LCSD Elementary</dc:creator>
  <cp:lastModifiedBy>LCSD Elementary</cp:lastModifiedBy>
  <cp:revision>31</cp:revision>
  <dcterms:created xsi:type="dcterms:W3CDTF">2014-01-30T22:22:09Z</dcterms:created>
  <dcterms:modified xsi:type="dcterms:W3CDTF">2014-03-21T16:44:33Z</dcterms:modified>
</cp:coreProperties>
</file>