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5" autoAdjust="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BEE13-ED06-49C7-80FC-80576D25FE08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90D8-A256-4D7A-87EC-C5ADBE39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4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90D8-A256-4D7A-87EC-C5ADBE39B5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" name="camera.wav"/>
          </p:stSnd>
        </p:sndAc>
      </p:transition>
    </mc:Choice>
    <mc:Fallback>
      <p:transition spd="slow" advClick="0" advTm="7000">
        <p:dissolv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13" name="camera.wav"/>
          </p:stSnd>
        </p:sndAc>
      </p:transition>
    </mc:Choice>
    <mc:Fallback>
      <p:transition spd="slow" advClick="0" advTm="7000">
        <p:dissolve/>
        <p:sndAc>
          <p:stSnd>
            <p:snd r:embed="rId13" name="camera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Rotten Redheaded older Brother </a:t>
            </a:r>
            <a:r>
              <a:rPr lang="en-US" dirty="0" smtClean="0"/>
              <a:t>by Patricia </a:t>
            </a:r>
            <a:r>
              <a:rPr lang="en-US" dirty="0" err="1" smtClean="0"/>
              <a:t>polacco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Book Celebration by AJ SCHOFIELD</a:t>
            </a:r>
          </a:p>
        </p:txBody>
      </p:sp>
      <p:pic>
        <p:nvPicPr>
          <p:cNvPr id="1026" name="Picture 2" descr="https://d202m5krfqbpi5.cloudfront.net/books/1303305115l/3206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0289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3" name="camera.wav"/>
          </p:stSnd>
        </p:sndAc>
      </p:transition>
    </mc:Choice>
    <mc:Fallback>
      <p:transition spd="slow" advClick="0" advTm="7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H="1">
            <a:off x="609600" y="-2971800"/>
            <a:ext cx="7772400" cy="746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Characters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Patricia </a:t>
            </a:r>
            <a:r>
              <a:rPr lang="en-US" dirty="0" err="1"/>
              <a:t>P</a:t>
            </a:r>
            <a:r>
              <a:rPr lang="en-US" dirty="0" err="1" smtClean="0"/>
              <a:t>olacco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.grandmother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.Richard</a:t>
            </a:r>
          </a:p>
          <a:p>
            <a:pPr marL="0" indent="0">
              <a:buNone/>
            </a:pPr>
            <a:r>
              <a:rPr lang="en-US" dirty="0" smtClean="0"/>
              <a:t>.mother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.grandparents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://a3.mzstatic.com/us/r30/Publication/v4/44/d9/4a/44d94acf-7a09-01d7-0ccf-4b59a1cfcf7f/9781442443303_Screenshot_1.480x48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34956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2" name="camera.wav"/>
          </p:stSnd>
        </p:sndAc>
      </p:transition>
    </mc:Choice>
    <mc:Fallback>
      <p:transition spd="slow" advClick="0" advTm="7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House</a:t>
            </a:r>
          </a:p>
          <a:p>
            <a:r>
              <a:rPr lang="en-US" dirty="0" smtClean="0"/>
              <a:t>Spring</a:t>
            </a:r>
          </a:p>
          <a:p>
            <a:r>
              <a:rPr lang="en-US" dirty="0" smtClean="0"/>
              <a:t>outside</a:t>
            </a:r>
          </a:p>
        </p:txBody>
      </p:sp>
      <p:pic>
        <p:nvPicPr>
          <p:cNvPr id="3074" name="Picture 2" descr="http://a4.mzstatic.com/us/r30/Publication2/v4/08/64/a9/0864a933-2ac5-8787-5d4c-4966a951e1dd/9781442443303_Screenshot_4.480x48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4572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8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2" name="camera.wav"/>
          </p:stSnd>
        </p:sndAc>
      </p:transition>
    </mc:Choice>
    <mc:Fallback>
      <p:transition spd="slow" advClick="0" advTm="7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beginning they where in the house </a:t>
            </a:r>
          </a:p>
          <a:p>
            <a:r>
              <a:rPr lang="en-US" dirty="0" smtClean="0"/>
              <a:t>making chocolate cake. She can tell stores.</a:t>
            </a:r>
          </a:p>
        </p:txBody>
      </p:sp>
      <p:pic>
        <p:nvPicPr>
          <p:cNvPr id="4098" name="Picture 2" descr="http://a5.mzstatic.com/us/r30/Publication2/v4/a1/05/db/a105dbe9-774f-358d-c947-ca6f5dedecad/9781442443303_Screenshot_3.480x48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4" y="1981200"/>
            <a:ext cx="4572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2" name="camera.wav"/>
          </p:stSnd>
        </p:sndAc>
      </p:transition>
    </mc:Choice>
    <mc:Fallback>
      <p:transition spd="slow" advClick="0" advTm="7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520940" cy="3579849"/>
          </a:xfrm>
        </p:spPr>
        <p:txBody>
          <a:bodyPr>
            <a:noAutofit/>
          </a:bodyPr>
          <a:lstStyle/>
          <a:p>
            <a:r>
              <a:rPr lang="en-US" sz="1800" dirty="0" smtClean="0"/>
              <a:t>Richard can </a:t>
            </a:r>
            <a:r>
              <a:rPr lang="en-US" sz="1800" dirty="0"/>
              <a:t> </a:t>
            </a:r>
            <a:r>
              <a:rPr lang="en-US" sz="1800" dirty="0" smtClean="0"/>
              <a:t>run  the fastest climb the highest. Throw the  farthest. sit the longest. get the dirtiest burp the loudest spit the farthest.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4" y="1752600"/>
            <a:ext cx="6195951" cy="31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513379"/>
            <a:ext cx="4638675" cy="33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2" name="camera.wav"/>
          </p:stSnd>
        </p:sndAc>
      </p:transition>
    </mc:Choice>
    <mc:Fallback>
      <p:transition spd="slow" advClick="0" advTm="7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520940" cy="3579849"/>
          </a:xfrm>
        </p:spPr>
        <p:txBody>
          <a:bodyPr/>
          <a:lstStyle/>
          <a:p>
            <a:r>
              <a:rPr lang="en-US" dirty="0" smtClean="0"/>
              <a:t>     They all sleep outside and lay down with a cow.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733800" cy="4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2" name="camera.wav"/>
          </p:stSnd>
        </p:sndAc>
      </p:transition>
    </mc:Choice>
    <mc:Fallback>
      <p:transition spd="slow" advClick="0" advTm="7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/>
          <a:lstStyle/>
          <a:p>
            <a:r>
              <a:rPr lang="en-US" dirty="0" smtClean="0"/>
              <a:t>Bullies are not good.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371600"/>
            <a:ext cx="3095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2" name="camera.wav"/>
          </p:stSnd>
        </p:sndAc>
      </p:transition>
    </mc:Choice>
    <mc:Fallback>
      <p:transition spd="slow" advClick="0" advTm="7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Trisha falls off the  merry go round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dissolve/>
        <p:sndAc>
          <p:stSnd>
            <p:snd r:embed="rId2" name="camera.wav"/>
          </p:stSnd>
        </p:sndAc>
      </p:transition>
    </mc:Choice>
    <mc:Fallback>
      <p:transition spd="slow" advClick="0" advTm="7000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139</TotalTime>
  <Words>108</Words>
  <Application>Microsoft Office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MY Rotten Redheaded older Brother by Patricia polacco</vt:lpstr>
      <vt:lpstr>         Characters         </vt:lpstr>
      <vt:lpstr>Setting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24</cp:revision>
  <dcterms:created xsi:type="dcterms:W3CDTF">2014-01-30T22:22:09Z</dcterms:created>
  <dcterms:modified xsi:type="dcterms:W3CDTF">2014-03-25T19:00:13Z</dcterms:modified>
</cp:coreProperties>
</file>