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9000">
        <p14:vortex dir="r"/>
        <p:sndAc>
          <p:stSnd>
            <p:snd r:embed="rId1" name="chimes.wav"/>
          </p:stSnd>
        </p:sndAc>
      </p:transition>
    </mc:Choice>
    <mc:Fallback xmlns="">
      <p:transition spd="slow" advClick="0" advTm="900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9000">
        <p14:vortex dir="r"/>
        <p:sndAc>
          <p:stSnd>
            <p:snd r:embed="rId1" name="chimes.wav"/>
          </p:stSnd>
        </p:sndAc>
      </p:transition>
    </mc:Choice>
    <mc:Fallback xmlns="">
      <p:transition spd="slow" advClick="0" advTm="900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9000">
        <p14:vortex dir="r"/>
        <p:sndAc>
          <p:stSnd>
            <p:snd r:embed="rId1" name="chimes.wav"/>
          </p:stSnd>
        </p:sndAc>
      </p:transition>
    </mc:Choice>
    <mc:Fallback xmlns="">
      <p:transition spd="slow" advClick="0" advTm="900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9000">
        <p14:vortex dir="r"/>
        <p:sndAc>
          <p:stSnd>
            <p:snd r:embed="rId1" name="chimes.wav"/>
          </p:stSnd>
        </p:sndAc>
      </p:transition>
    </mc:Choice>
    <mc:Fallback xmlns="">
      <p:transition spd="slow" advClick="0" advTm="900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9000">
        <p14:vortex dir="r"/>
        <p:sndAc>
          <p:stSnd>
            <p:snd r:embed="rId1" name="chimes.wav"/>
          </p:stSnd>
        </p:sndAc>
      </p:transition>
    </mc:Choice>
    <mc:Fallback xmlns="">
      <p:transition spd="slow" advClick="0" advTm="900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9000">
        <p14:vortex dir="r"/>
        <p:sndAc>
          <p:stSnd>
            <p:snd r:embed="rId1" name="chimes.wav"/>
          </p:stSnd>
        </p:sndAc>
      </p:transition>
    </mc:Choice>
    <mc:Fallback xmlns="">
      <p:transition spd="slow" advClick="0" advTm="900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3/26/2014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9000">
        <p14:vortex dir="r"/>
        <p:sndAc>
          <p:stSnd>
            <p:snd r:embed="rId1" name="chimes.wav"/>
          </p:stSnd>
        </p:sndAc>
      </p:transition>
    </mc:Choice>
    <mc:Fallback xmlns="">
      <p:transition spd="slow" advClick="0" advTm="900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3/26/2014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9000">
        <p14:vortex dir="r"/>
        <p:sndAc>
          <p:stSnd>
            <p:snd r:embed="rId1" name="chimes.wav"/>
          </p:stSnd>
        </p:sndAc>
      </p:transition>
    </mc:Choice>
    <mc:Fallback xmlns="">
      <p:transition spd="slow" advClick="0" advTm="900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3/26/2014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9000">
        <p14:vortex dir="r"/>
        <p:sndAc>
          <p:stSnd>
            <p:snd r:embed="rId1" name="chimes.wav"/>
          </p:stSnd>
        </p:sndAc>
      </p:transition>
    </mc:Choice>
    <mc:Fallback xmlns="">
      <p:transition spd="slow" advClick="0" advTm="900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9000">
        <p14:vortex dir="r"/>
        <p:sndAc>
          <p:stSnd>
            <p:snd r:embed="rId1" name="chimes.wav"/>
          </p:stSnd>
        </p:sndAc>
      </p:transition>
    </mc:Choice>
    <mc:Fallback xmlns="">
      <p:transition spd="slow" advClick="0" advTm="900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9000">
        <p14:vortex dir="r"/>
        <p:sndAc>
          <p:stSnd>
            <p:snd r:embed="rId1" name="chimes.wav"/>
          </p:stSnd>
        </p:sndAc>
      </p:transition>
    </mc:Choice>
    <mc:Fallback xmlns="">
      <p:transition spd="slow" advClick="0" advTm="900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A8CE47D-6BEE-41A9-B321-E8C7B7DF2F0B}" type="datetimeFigureOut">
              <a:rPr lang="en-US" smtClean="0"/>
              <a:t>3/26/2014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2BD47F7-E09F-4CC2-8867-B112004616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slow" p14:dur="4000" advClick="0" advTm="9000">
        <p14:vortex dir="r"/>
        <p:sndAc>
          <p:stSnd>
            <p:snd r:embed="rId13" name="chimes.wav"/>
          </p:stSnd>
        </p:sndAc>
      </p:transition>
    </mc:Choice>
    <mc:Fallback xmlns="">
      <p:transition spd="slow" advClick="0" advTm="9000">
        <p:fade/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Ruth_Stiles_Gannett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55775"/>
          </a:xfrm>
        </p:spPr>
        <p:txBody>
          <a:bodyPr>
            <a:normAutofit/>
          </a:bodyPr>
          <a:lstStyle/>
          <a:p>
            <a:r>
              <a:rPr lang="en-US" dirty="0"/>
              <a:t>M</a:t>
            </a:r>
            <a:r>
              <a:rPr lang="en-US" dirty="0" smtClean="0"/>
              <a:t>y Fathers  Dragon</a:t>
            </a:r>
            <a:br>
              <a:rPr lang="en-US" dirty="0" smtClean="0"/>
            </a:br>
            <a:r>
              <a:rPr lang="en-US" dirty="0" smtClean="0"/>
              <a:t> by </a:t>
            </a:r>
            <a:r>
              <a:rPr lang="en-US" dirty="0" smtClean="0">
                <a:hlinkClick r:id="rId3" tooltip="Ruth Stiles Gannett"/>
              </a:rPr>
              <a:t>Ruth </a:t>
            </a:r>
            <a:r>
              <a:rPr lang="en-US" dirty="0">
                <a:hlinkClick r:id="rId3" tooltip="Ruth Stiles Gannett"/>
              </a:rPr>
              <a:t>Stiles </a:t>
            </a:r>
            <a:r>
              <a:rPr lang="en-US" dirty="0" smtClean="0">
                <a:hlinkClick r:id="rId3" tooltip="Ruth Stiles Gannett"/>
              </a:rPr>
              <a:t>Gannett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Book Celebration By </a:t>
            </a:r>
            <a:r>
              <a:rPr lang="en-US" dirty="0" err="1" smtClean="0"/>
              <a:t>Aremi</a:t>
            </a:r>
            <a:r>
              <a:rPr lang="en-US" dirty="0" smtClean="0"/>
              <a:t> Calderon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pic>
        <p:nvPicPr>
          <p:cNvPr id="1026" name="Picture 2" descr="http://t2.gstatic.com/images?q=tbn:ANd9GcTBrJMrgKNqBo9DUClmQv-ziI-4mcf13dq2tJVen4MX5tZDmD9l5Q:upload.wikimedia.org/wikipedia/en/e/e4/Myfathersdragon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320"/>
            <a:ext cx="1905000" cy="251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06002"/>
            <a:ext cx="20669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t2.gstatic.com/images?q=tbn:ANd9GcTBrJMrgKNqBo9DUClmQv-ziI-4mcf13dq2tJVen4MX5tZDmD9l5Q:upload.wikimedia.org/wikipedia/en/e/e4/Myfathersdragon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766" y="274320"/>
            <a:ext cx="1927634" cy="254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93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14:vortex dir="r"/>
        <p:sndAc>
          <p:stSnd>
            <p:snd r:embed="rId2" name="chimes.wav"/>
          </p:stSnd>
        </p:sndAc>
      </p:transition>
    </mc:Choice>
    <mc:Fallback xmlns="">
      <p:transition spd="slow" advClick="0" advTm="6000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Elmer (man)</a:t>
            </a:r>
          </a:p>
          <a:p>
            <a:r>
              <a:rPr lang="en-US" dirty="0" smtClean="0"/>
              <a:t>Dragon 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r>
              <a:rPr lang="en-US" dirty="0" smtClean="0"/>
              <a:t> </a:t>
            </a:r>
          </a:p>
          <a:p>
            <a:r>
              <a:rPr lang="en-US" dirty="0" smtClean="0"/>
              <a:t>Animals (cat, loin, tigers, baby monkeys and two hogs)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Characters</a:t>
            </a:r>
            <a:endParaRPr lang="en-US" dirty="0"/>
          </a:p>
        </p:txBody>
      </p:sp>
      <p:pic>
        <p:nvPicPr>
          <p:cNvPr id="1026" name="Picture 2" descr="http://t1.gstatic.com/images?q=tbn:ANd9GcRrckDH41OhSnXZuQd6P6v2ILTCBLyvpSDKs7g-lHBfX8lJcqG3gA:www.mightybook.com/MightyBook_free/read_classics/My_Fathers_Dragon/images/image_0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038600"/>
            <a:ext cx="5223427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14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8000">
        <p14:vortex dir="r"/>
        <p:sndAc>
          <p:stSnd>
            <p:snd r:embed="rId2" name="chimes.wav"/>
          </p:stSnd>
        </p:sndAc>
      </p:transition>
    </mc:Choice>
    <mc:Fallback xmlns="">
      <p:transition spd="slow" advClick="0" advTm="8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 in the Jungle.</a:t>
            </a:r>
            <a:endParaRPr lang="en-US" dirty="0"/>
          </a:p>
          <a:p>
            <a:r>
              <a:rPr lang="en-US" dirty="0" smtClean="0"/>
              <a:t> and it is  in the summer .</a:t>
            </a:r>
          </a:p>
          <a:p>
            <a:pPr marL="0" indent="0">
              <a:buNone/>
            </a:pPr>
            <a:r>
              <a:rPr lang="en-US" dirty="0" smtClean="0"/>
              <a:t>And I think it takes place in 1986 because   it is black and white.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</a:t>
            </a:r>
            <a:endParaRPr lang="en-US" dirty="0"/>
          </a:p>
        </p:txBody>
      </p:sp>
      <p:pic>
        <p:nvPicPr>
          <p:cNvPr id="2050" name="Picture 2" descr="http://travelingted.com/wp-content/uploads/2012/01/2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76" y="1371600"/>
            <a:ext cx="4344112" cy="212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jungletarpon.com/O7%20Picture%20updates/River%20Jung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145280"/>
            <a:ext cx="4571288" cy="257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48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9000">
        <p14:vortex dir="r"/>
        <p:sndAc>
          <p:stSnd>
            <p:snd r:embed="rId2" name="chimes.wav"/>
          </p:stSnd>
        </p:sndAc>
      </p:transition>
    </mc:Choice>
    <mc:Fallback xmlns="">
      <p:transition spd="slow" advClick="0" advTm="9000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Elmer meets a cat and gives the cat food and milk every single day and Elmer takes care of the cat and gives it shelter. But his mom did not let him.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Plot</a:t>
            </a:r>
            <a:br>
              <a:rPr lang="en-US" dirty="0" smtClean="0"/>
            </a:br>
            <a:r>
              <a:rPr lang="en-US" dirty="0" smtClean="0"/>
              <a:t>Beginning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962400"/>
            <a:ext cx="329959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55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9000">
        <p14:vortex dir="r"/>
        <p:sndAc>
          <p:stSnd>
            <p:snd r:embed="rId2" name="chimes.wav"/>
          </p:stSnd>
        </p:sndAc>
      </p:transition>
    </mc:Choice>
    <mc:Fallback xmlns="">
      <p:transition spd="slow" advClick="0" advTm="9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Elmer is going to save his  dragon on his way he meets all these crazy animals that talk 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Plot</a:t>
            </a:r>
            <a:br>
              <a:rPr lang="en-US" dirty="0" smtClean="0"/>
            </a:br>
            <a:r>
              <a:rPr lang="en-US" dirty="0" smtClean="0"/>
              <a:t>Middle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81400"/>
            <a:ext cx="2355531" cy="3000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93592"/>
            <a:ext cx="2514600" cy="303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142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9000">
        <p14:vortex dir="r"/>
        <p:sndAc>
          <p:stSnd>
            <p:snd r:embed="rId2" name="chimes.wav"/>
          </p:stSnd>
        </p:sndAc>
      </p:transition>
    </mc:Choice>
    <mc:Fallback xmlns="">
      <p:transition spd="slow" advClick="0" advTm="9000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When Elmer   finished  with all the animals he found his dragon and they both went home together and where very  happy .</a:t>
            </a:r>
            <a:r>
              <a:rPr lang="en-US" dirty="0" smtClean="0">
                <a:sym typeface="Wingdings" panose="05000000000000000000" pitchFamily="2" charset="2"/>
              </a:rPr>
              <a:t>   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Plot </a:t>
            </a:r>
            <a:br>
              <a:rPr lang="en-US" dirty="0" smtClean="0"/>
            </a:br>
            <a:r>
              <a:rPr lang="en-US" dirty="0" smtClean="0"/>
              <a:t>End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505200"/>
            <a:ext cx="2628900" cy="3191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90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9000">
        <p14:vortex dir="r"/>
        <p:sndAc>
          <p:stSnd>
            <p:snd r:embed="rId2" name="chimes.wav"/>
          </p:stSnd>
        </p:sndAc>
      </p:transition>
    </mc:Choice>
    <mc:Fallback xmlns="">
      <p:transition spd="slow" advClick="0" advTm="9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Never loose your best friend. </a:t>
            </a:r>
            <a:r>
              <a:rPr lang="en-US" dirty="0" smtClean="0">
                <a:sym typeface="Wingdings" panose="05000000000000000000" pitchFamily="2" charset="2"/>
              </a:rPr>
              <a:t>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Author’s Message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276600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709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9000">
        <p14:vortex dir="r"/>
        <p:sndAc>
          <p:stSnd>
            <p:snd r:embed="rId2" name="chimes.wav"/>
          </p:stSnd>
        </p:sndAc>
      </p:transition>
    </mc:Choice>
    <mc:Fallback xmlns="">
      <p:transition spd="slow" advClick="0" advTm="9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when Elmer makes believe that gum can grow into a gum tree to the tigers so they wont eat him it.</a:t>
            </a:r>
          </a:p>
          <a:p>
            <a:r>
              <a:rPr lang="en-US" dirty="0" smtClean="0"/>
              <a:t>Page 43. </a:t>
            </a:r>
            <a:r>
              <a:rPr lang="en-US" dirty="0" smtClean="0">
                <a:sym typeface="Wingdings" panose="05000000000000000000" pitchFamily="2" charset="2"/>
              </a:rPr>
              <a:t>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Favorite quote from the book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86200"/>
            <a:ext cx="696133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72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9000">
        <p14:vortex dir="r"/>
        <p:sndAc>
          <p:stSnd>
            <p:snd r:embed="rId2" name="chimes.wav"/>
          </p:stSnd>
        </p:sndAc>
      </p:transition>
    </mc:Choice>
    <mc:Fallback xmlns="">
      <p:transition spd="slow" advClick="0" advTm="9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152</TotalTime>
  <Words>185</Words>
  <Application>Microsoft Office PowerPoint</Application>
  <PresentationFormat>On-screen Show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Waveform</vt:lpstr>
      <vt:lpstr>My Fathers  Dragon  by Ruth Stiles Gannett</vt:lpstr>
      <vt:lpstr>Characters</vt:lpstr>
      <vt:lpstr>Setting</vt:lpstr>
      <vt:lpstr>Plot Beginning</vt:lpstr>
      <vt:lpstr>Plot Middle</vt:lpstr>
      <vt:lpstr>Plot  End</vt:lpstr>
      <vt:lpstr>Author’s Message</vt:lpstr>
      <vt:lpstr>Favorite quote from the book</vt:lpstr>
    </vt:vector>
  </TitlesOfParts>
  <Company>Logan City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Book Author</dc:title>
  <dc:creator>LCSD Elementary</dc:creator>
  <cp:lastModifiedBy>LCSD Elementary</cp:lastModifiedBy>
  <cp:revision>24</cp:revision>
  <dcterms:created xsi:type="dcterms:W3CDTF">2014-01-30T22:22:09Z</dcterms:created>
  <dcterms:modified xsi:type="dcterms:W3CDTF">2014-03-26T17:34:09Z</dcterms:modified>
</cp:coreProperties>
</file>