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8788" autoAdjust="0"/>
  </p:normalViewPr>
  <p:slideViewPr>
    <p:cSldViewPr>
      <p:cViewPr>
        <p:scale>
          <a:sx n="100" d="100"/>
          <a:sy n="100" d="100"/>
        </p:scale>
        <p:origin x="-54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" name="voltage.wav"/>
          </p:stSnd>
        </p:sndAc>
      </p:transition>
    </mc:Choice>
    <mc:Fallback>
      <p:transition spd="slow" advClick="0" advTm="8000">
        <p:fade/>
        <p:sndAc>
          <p:stSnd>
            <p:snd r:embed="rId1" name="voltag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A8CE47D-6BEE-41A9-B321-E8C7B7DF2F0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13" name="voltage.wav"/>
          </p:stSnd>
        </p:sndAc>
      </p:transition>
    </mc:Choice>
    <mc:Fallback>
      <p:transition spd="slow" advClick="0" advTm="8000">
        <p:fade/>
        <p:sndAc>
          <p:stSnd>
            <p:snd r:embed="rId13" name="voltage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Michael Vey :the prisoner of cell 25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Author: </a:t>
            </a:r>
            <a:r>
              <a:rPr lang="en-US" sz="4800" dirty="0"/>
              <a:t>Richard Paul </a:t>
            </a:r>
            <a:r>
              <a:rPr lang="en-US" sz="4800" dirty="0" smtClean="0"/>
              <a:t>Evans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6858000" cy="914399"/>
          </a:xfrm>
        </p:spPr>
        <p:txBody>
          <a:bodyPr/>
          <a:lstStyle/>
          <a:p>
            <a:r>
              <a:rPr lang="en-US" dirty="0"/>
              <a:t>Book celebration by Cannon </a:t>
            </a:r>
            <a:r>
              <a:rPr lang="en-US" dirty="0" err="1" smtClean="0"/>
              <a:t>Twomey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  <p:sndAc>
          <p:stSnd>
            <p:snd r:embed="rId2" name="voltage.wav"/>
          </p:stSnd>
        </p:sndAc>
      </p:transition>
    </mc:Choice>
    <mc:Fallback>
      <p:transition spd="slow" advClick="0" advTm="6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13267">
            <a:off x="760795" y="4527666"/>
            <a:ext cx="6832649" cy="1643185"/>
          </a:xfrm>
        </p:spPr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Michael Vey</a:t>
            </a:r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pPr marL="0" indent="0">
              <a:buNone/>
            </a:pPr>
            <a:r>
              <a:rPr lang="en-US" dirty="0" smtClean="0"/>
              <a:t>Ostin      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Taylor</a:t>
            </a:r>
          </a:p>
          <a:p>
            <a:pPr marL="0" indent="0">
              <a:buNone/>
            </a:pPr>
            <a:r>
              <a:rPr lang="en-US" dirty="0" smtClean="0"/>
              <a:t>Hatch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596879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  <p:sndAc>
          <p:stSnd>
            <p:snd r:embed="rId2" name="voltage.wav"/>
          </p:stSnd>
        </p:sndAc>
      </p:transition>
    </mc:Choice>
    <mc:Fallback>
      <p:transition spd="slow" advClick="0" advTm="7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the </a:t>
            </a:r>
            <a:r>
              <a:rPr lang="en-US" dirty="0" smtClean="0"/>
              <a:t>suburbs of Idaho</a:t>
            </a:r>
          </a:p>
          <a:p>
            <a:pPr marL="0" indent="0" algn="ctr">
              <a:buNone/>
            </a:pPr>
            <a:r>
              <a:rPr lang="en-US" dirty="0" err="1" smtClean="0"/>
              <a:t>Elgen</a:t>
            </a:r>
            <a:r>
              <a:rPr lang="en-US" dirty="0" smtClean="0"/>
              <a:t> </a:t>
            </a:r>
            <a:r>
              <a:rPr lang="en-US" dirty="0" smtClean="0"/>
              <a:t>academy.</a:t>
            </a:r>
          </a:p>
          <a:p>
            <a:pPr marL="0" indent="0" algn="ctr">
              <a:buNone/>
            </a:pPr>
            <a:r>
              <a:rPr lang="en-US" dirty="0" smtClean="0"/>
              <a:t>Spring time.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  <p:sndAc>
          <p:stSnd>
            <p:snd r:embed="rId2" name="voltage.wav"/>
          </p:stSnd>
        </p:sndAc>
      </p:transition>
    </mc:Choice>
    <mc:Fallback>
      <p:transition spd="slow" advClick="0" advTm="6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Michael Vey said, ‘’This story I’m about to tell you is weird, full of fear , and full of adventure .This is my story’’.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54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70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2" name="voltage.wav"/>
          </p:stSnd>
        </p:sndAc>
      </p:transition>
    </mc:Choice>
    <mc:Fallback>
      <p:transition spd="slow" advClick="0" advTm="8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the beginning Michael Vey was not aloud to use his powers, so everyone thought he was a dork. So people would trip, spit on, and make fun of him. Then one day he used his powers on someone because they were trying to pants him. Then a cheerleader, Taylor, saw him.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09600" y="4219575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1000">
        <p14:vortex dir="r"/>
        <p:sndAc>
          <p:stSnd>
            <p:snd r:embed="rId2" name="voltage.wav"/>
          </p:stSnd>
        </p:sndAc>
      </p:transition>
    </mc:Choice>
    <mc:Fallback>
      <p:transition spd="slow" advClick="0" advTm="11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Taylor has powers </a:t>
            </a:r>
            <a:r>
              <a:rPr lang="en-US" dirty="0" smtClean="0"/>
              <a:t>too, </a:t>
            </a:r>
            <a:r>
              <a:rPr lang="en-US" dirty="0" smtClean="0"/>
              <a:t>and Michael Vey found that out later on. Then Ostin, Taylor, and Michael Vay went to look for his mother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35052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2" name="voltage.wav"/>
          </p:stSnd>
        </p:sndAc>
      </p:transition>
    </mc:Choice>
    <mc:Fallback>
      <p:transition spd="slow" advClick="0" advTm="8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found were the </a:t>
            </a:r>
            <a:r>
              <a:rPr lang="en-US" dirty="0" err="1" smtClean="0"/>
              <a:t>elgen</a:t>
            </a:r>
            <a:r>
              <a:rPr lang="en-US" dirty="0" smtClean="0"/>
              <a:t> were hiding his mother. Will they get his mother the world may never know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3690938" cy="24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2" name="voltage.wav"/>
          </p:stSnd>
        </p:sndAc>
      </p:transition>
    </mc:Choice>
    <mc:Fallback>
      <p:transition spd="slow" advClick="0" advTm="8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Triumph </a:t>
            </a:r>
            <a:r>
              <a:rPr lang="en-US" smtClean="0"/>
              <a:t>over evil!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370137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2" name="voltage.wav"/>
          </p:stSnd>
        </p:sndAc>
      </p:transition>
    </mc:Choice>
    <mc:Fallback>
      <p:transition spd="slow" advClick="0" advTm="8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657600" cy="3767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 love when I can reboot people when they are being mean to others...”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51477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  <p:sndAc>
          <p:stSnd>
            <p:snd r:embed="rId2" name="voltage.wav"/>
          </p:stSnd>
        </p:sndAc>
      </p:transition>
    </mc:Choice>
    <mc:Fallback>
      <p:transition spd="slow" advClick="0" advTm="8000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186</TotalTime>
  <Words>207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Michael Vey :the prisoner of cell 25  Author: Richard Paul Evans</vt:lpstr>
      <vt:lpstr>Characters</vt:lpstr>
      <vt:lpstr>Setting</vt:lpstr>
      <vt:lpstr>This is the summary</vt:lpstr>
      <vt:lpstr>BOOK 1</vt:lpstr>
      <vt:lpstr>BOOK 2</vt:lpstr>
      <vt:lpstr>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36</cp:revision>
  <dcterms:created xsi:type="dcterms:W3CDTF">2014-01-30T22:22:09Z</dcterms:created>
  <dcterms:modified xsi:type="dcterms:W3CDTF">2014-03-25T19:52:42Z</dcterms:modified>
</cp:coreProperties>
</file>