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>
        <p:scale>
          <a:sx n="100" d="100"/>
          <a:sy n="100" d="100"/>
        </p:scale>
        <p:origin x="-28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9B190-2821-464C-96FE-E840BD061F9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A28AC-C178-4853-A4B6-AF84204FB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0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A28AC-C178-4853-A4B6-AF84204FBF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7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" name="bomb.wav"/>
          </p:stSnd>
        </p:sndAc>
      </p:transition>
    </mc:Choice>
    <mc:Fallback>
      <p:transition spd="slow" advClick="0" advTm="8000">
        <p:blinds dir="vert"/>
        <p:sndAc>
          <p:stSnd>
            <p:snd r:embed="rId1" name="bomb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" name="bomb.wav"/>
          </p:stSnd>
        </p:sndAc>
      </p:transition>
    </mc:Choice>
    <mc:Fallback>
      <p:transition spd="slow" advClick="0" advTm="8000">
        <p:blinds dir="vert"/>
        <p:sndAc>
          <p:stSnd>
            <p:snd r:embed="rId1" name="bomb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" name="bomb.wav"/>
          </p:stSnd>
        </p:sndAc>
      </p:transition>
    </mc:Choice>
    <mc:Fallback>
      <p:transition spd="slow" advClick="0" advTm="8000">
        <p:blinds dir="vert"/>
        <p:sndAc>
          <p:stSnd>
            <p:snd r:embed="rId1" name="bomb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" name="bomb.wav"/>
          </p:stSnd>
        </p:sndAc>
      </p:transition>
    </mc:Choice>
    <mc:Fallback>
      <p:transition spd="slow" advClick="0" advTm="8000">
        <p:blinds dir="vert"/>
        <p:sndAc>
          <p:stSnd>
            <p:snd r:embed="rId1" name="bomb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" name="bomb.wav"/>
          </p:stSnd>
        </p:sndAc>
      </p:transition>
    </mc:Choice>
    <mc:Fallback>
      <p:transition spd="slow" advClick="0" advTm="8000">
        <p:blinds dir="vert"/>
        <p:sndAc>
          <p:stSnd>
            <p:snd r:embed="rId1" name="bomb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" name="bomb.wav"/>
          </p:stSnd>
        </p:sndAc>
      </p:transition>
    </mc:Choice>
    <mc:Fallback>
      <p:transition spd="slow" advClick="0" advTm="8000">
        <p:blinds dir="vert"/>
        <p:sndAc>
          <p:stSnd>
            <p:snd r:embed="rId1" name="bomb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" name="bomb.wav"/>
          </p:stSnd>
        </p:sndAc>
      </p:transition>
    </mc:Choice>
    <mc:Fallback>
      <p:transition spd="slow" advClick="0" advTm="8000">
        <p:blinds dir="vert"/>
        <p:sndAc>
          <p:stSnd>
            <p:snd r:embed="rId1" name="bomb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" name="bomb.wav"/>
          </p:stSnd>
        </p:sndAc>
      </p:transition>
    </mc:Choice>
    <mc:Fallback>
      <p:transition spd="slow" advClick="0" advTm="8000">
        <p:blinds dir="vert"/>
        <p:sndAc>
          <p:stSnd>
            <p:snd r:embed="rId1" name="bomb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" name="bomb.wav"/>
          </p:stSnd>
        </p:sndAc>
      </p:transition>
    </mc:Choice>
    <mc:Fallback>
      <p:transition spd="slow" advClick="0" advTm="8000">
        <p:blinds dir="vert"/>
        <p:sndAc>
          <p:stSnd>
            <p:snd r:embed="rId1" name="bomb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" name="bomb.wav"/>
          </p:stSnd>
        </p:sndAc>
      </p:transition>
    </mc:Choice>
    <mc:Fallback>
      <p:transition spd="slow" advClick="0" advTm="8000">
        <p:blinds dir="vert"/>
        <p:sndAc>
          <p:stSnd>
            <p:snd r:embed="rId1" name="bomb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" name="bomb.wav"/>
          </p:stSnd>
        </p:sndAc>
      </p:transition>
    </mc:Choice>
    <mc:Fallback>
      <p:transition spd="slow" advClick="0" advTm="8000">
        <p:blinds dir="vert"/>
        <p:sndAc>
          <p:stSnd>
            <p:snd r:embed="rId1" name="bomb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13" name="bomb.wav"/>
          </p:stSnd>
        </p:sndAc>
      </p:transition>
    </mc:Choice>
    <mc:Fallback>
      <p:transition spd="slow" advClick="0" advTm="8000">
        <p:blinds dir="vert"/>
        <p:sndAc>
          <p:stSnd>
            <p:snd r:embed="rId13" name="bomb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Muggie</a:t>
            </a:r>
            <a:r>
              <a:rPr lang="en-US" dirty="0" smtClean="0"/>
              <a:t> Maggie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 by Beverly 	Cleary</a:t>
            </a:r>
          </a:p>
          <a:p>
            <a:r>
              <a:rPr lang="en-US" dirty="0" smtClean="0"/>
              <a:t>Book celebration by Carson </a:t>
            </a:r>
            <a:r>
              <a:rPr lang="en-US" dirty="0" err="1" smtClean="0"/>
              <a:t>Shakespear</a:t>
            </a:r>
            <a:endParaRPr lang="en-US" dirty="0"/>
          </a:p>
        </p:txBody>
      </p:sp>
      <p:pic>
        <p:nvPicPr>
          <p:cNvPr id="4" name="Picture 2" descr="http://media-cache-ak0.pinimg.com/236x/1c/88/b1/1c88b1f9fc67f2e411a3783e1b0858b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" y="990600"/>
            <a:ext cx="435634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93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3" name="bomb.wav"/>
          </p:stSnd>
        </p:sndAc>
      </p:transition>
    </mc:Choice>
    <mc:Fallback>
      <p:transition spd="slow" advClick="0" advTm="8000">
        <p:blinds dir="vert"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Maggie</a:t>
            </a:r>
          </a:p>
          <a:p>
            <a:r>
              <a:rPr lang="en-US" dirty="0" smtClean="0"/>
              <a:t>Mom and dad</a:t>
            </a:r>
          </a:p>
          <a:p>
            <a:r>
              <a:rPr lang="en-US" dirty="0" err="1" smtClean="0"/>
              <a:t>Maggies</a:t>
            </a:r>
            <a:r>
              <a:rPr lang="en-US" dirty="0" smtClean="0"/>
              <a:t> dog Kisser, Mrs. </a:t>
            </a:r>
            <a:r>
              <a:rPr lang="en-US" dirty="0" err="1" smtClean="0"/>
              <a:t>Leeper</a:t>
            </a:r>
            <a:endParaRPr lang="en-US" dirty="0"/>
          </a:p>
        </p:txBody>
      </p:sp>
      <p:pic>
        <p:nvPicPr>
          <p:cNvPr id="1028" name="Picture 4" descr="http://t3.gstatic.com/images?q=tbn:ANd9GcRCucSgfC6ui7qViychdtOVJYW8WgrVFtxM-idHYCAbJFFHQnxr:doginstructions.com/wp-content/uploads/2014/01/a-dog-clipartfree-cartoon-dog-vector-clip-art-the-cartoons-blog-eheau98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990600"/>
            <a:ext cx="3945325" cy="446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14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2" name="bomb.wav"/>
          </p:stSnd>
        </p:sndAc>
      </p:transition>
    </mc:Choice>
    <mc:Fallback>
      <p:transition spd="slow" advClick="0" advTm="8000">
        <p:blinds dir="vert"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772400" cy="3733800"/>
          </a:xfrm>
        </p:spPr>
        <p:txBody>
          <a:bodyPr/>
          <a:lstStyle/>
          <a:p>
            <a:r>
              <a:rPr lang="en-US" dirty="0" smtClean="0"/>
              <a:t>School and house</a:t>
            </a:r>
          </a:p>
          <a:p>
            <a:r>
              <a:rPr lang="en-US" dirty="0" smtClean="0"/>
              <a:t>summer</a:t>
            </a:r>
            <a:endParaRPr lang="en-US" dirty="0"/>
          </a:p>
        </p:txBody>
      </p:sp>
      <p:pic>
        <p:nvPicPr>
          <p:cNvPr id="2052" name="Picture 4" descr="http://media-cache-ak0.pinimg.com/236x/bd/e8/ac/bde8ac3fac33b483c5159eaeab410c8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19200"/>
            <a:ext cx="37338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48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2" name="bomb.wav"/>
          </p:stSnd>
        </p:sndAc>
      </p:transition>
    </mc:Choice>
    <mc:Fallback>
      <p:transition spd="slow" advClick="0" advTm="8000">
        <p:blinds dir="vert"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Its </a:t>
            </a:r>
            <a:r>
              <a:rPr lang="en-US" dirty="0" err="1" smtClean="0"/>
              <a:t>Maggies</a:t>
            </a:r>
            <a:r>
              <a:rPr lang="en-US" dirty="0" smtClean="0"/>
              <a:t> first day of third grade. Maggie tried to get away from the fourth grade boys who called her cootie.</a:t>
            </a:r>
            <a:endParaRPr lang="en-US" dirty="0"/>
          </a:p>
        </p:txBody>
      </p:sp>
      <p:pic>
        <p:nvPicPr>
          <p:cNvPr id="2054" name="Picture 6" descr="http://www.bmionline.com/images/products/medium/97815813053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780" y="2133600"/>
            <a:ext cx="2801620" cy="365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55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2" name="bomb.wav"/>
          </p:stSnd>
        </p:sndAc>
      </p:transition>
    </mc:Choice>
    <mc:Fallback>
      <p:transition spd="slow" advClick="0" advTm="8000">
        <p:blinds dir="vert"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couldn’t read cursive. Also, she couldn’t write cursive.  </a:t>
            </a:r>
            <a:endParaRPr lang="en-US" dirty="0"/>
          </a:p>
        </p:txBody>
      </p:sp>
      <p:pic>
        <p:nvPicPr>
          <p:cNvPr id="3076" name="Picture 4" descr="http://ecx.images-amazon.com/images/I/61TCRqLJyV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90800"/>
            <a:ext cx="2686050" cy="3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27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2" name="bomb.wav"/>
          </p:stSnd>
        </p:sndAc>
      </p:transition>
    </mc:Choice>
    <mc:Fallback>
      <p:transition spd="slow" advClick="0" advTm="8000">
        <p:blinds dir="vert"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</a:t>
            </a:r>
            <a:br>
              <a:rPr lang="en-US" dirty="0" smtClean="0"/>
            </a:b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733800"/>
          </a:xfrm>
        </p:spPr>
        <p:txBody>
          <a:bodyPr/>
          <a:lstStyle/>
          <a:p>
            <a:r>
              <a:rPr lang="en-US" dirty="0" smtClean="0"/>
              <a:t>Maggie learned how to write and read cursive.  And the fourth grade boys did not tease her any more. </a:t>
            </a:r>
            <a:r>
              <a:rPr lang="en-US" dirty="0"/>
              <a:t> </a:t>
            </a:r>
            <a:r>
              <a:rPr lang="en-US" dirty="0" smtClean="0"/>
              <a:t>And the teacher was so happy that she gave Maggie a big hug.</a:t>
            </a:r>
            <a:endParaRPr lang="en-US" dirty="0"/>
          </a:p>
        </p:txBody>
      </p:sp>
      <p:pic>
        <p:nvPicPr>
          <p:cNvPr id="4" name="Picture 2" descr="http://www.primaryteachers.org/pen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37000" y="3124200"/>
            <a:ext cx="35585400" cy="129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90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2" name="bomb.wav"/>
          </p:stSnd>
        </p:sndAc>
      </p:transition>
    </mc:Choice>
    <mc:Fallback>
      <p:transition spd="slow" advClick="0" advTm="8000">
        <p:blinds dir="vert"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 wants you to know that cursive is a very important thing to learn in life.</a:t>
            </a:r>
            <a:endParaRPr lang="en-US" dirty="0"/>
          </a:p>
        </p:txBody>
      </p:sp>
      <p:pic>
        <p:nvPicPr>
          <p:cNvPr id="1026" name="Picture 2" descr="http://i43.tower.com/images/mm118897660/muggie-maggie-beverly-cleary-paperback-cover-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908" y="1981200"/>
            <a:ext cx="2646173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09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2" name="bomb.wav"/>
          </p:stSnd>
        </p:sndAc>
      </p:transition>
    </mc:Choice>
    <mc:Fallback>
      <p:transition spd="slow" advClick="0" advTm="8000">
        <p:blinds dir="vert"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quote from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>
                <a:latin typeface="Architect" panose="020B0600000000020000" pitchFamily="34" charset="0"/>
              </a:rPr>
              <a:t>My favorite quote from the book is on page 40</a:t>
            </a:r>
            <a:r>
              <a:rPr lang="en-US" dirty="0">
                <a:latin typeface="Architect" panose="020B0600000000020000" pitchFamily="34" charset="0"/>
              </a:rPr>
              <a:t>:</a:t>
            </a:r>
            <a:r>
              <a:rPr lang="en-US" dirty="0" smtClean="0">
                <a:latin typeface="Architect" panose="020B0600000000020000" pitchFamily="34" charset="0"/>
              </a:rPr>
              <a:t> it said,</a:t>
            </a:r>
          </a:p>
          <a:p>
            <a:pPr marL="68580" indent="0">
              <a:buNone/>
            </a:pPr>
            <a:r>
              <a:rPr lang="en-US" dirty="0" smtClean="0">
                <a:latin typeface="Architect" panose="020B0600000000020000" pitchFamily="34" charset="0"/>
              </a:rPr>
              <a:t>Dear Maggie, if you are </a:t>
            </a:r>
            <a:r>
              <a:rPr lang="en-US" sz="5400" dirty="0" smtClean="0">
                <a:latin typeface="Architect" panose="020B0600000000020000" pitchFamily="34" charset="0"/>
              </a:rPr>
              <a:t>S</a:t>
            </a:r>
            <a:r>
              <a:rPr lang="en-US" dirty="0" smtClean="0">
                <a:latin typeface="Architect" panose="020B0600000000020000" pitchFamily="34" charset="0"/>
              </a:rPr>
              <a:t>orry </a:t>
            </a:r>
            <a:r>
              <a:rPr lang="en-US" sz="5400" dirty="0" smtClean="0">
                <a:latin typeface="Architect" panose="020B0600000000020000" pitchFamily="34" charset="0"/>
              </a:rPr>
              <a:t>S</a:t>
            </a:r>
            <a:r>
              <a:rPr lang="en-US" dirty="0" smtClean="0">
                <a:latin typeface="Architect" panose="020B0600000000020000" pitchFamily="34" charset="0"/>
              </a:rPr>
              <a:t>o </a:t>
            </a:r>
            <a:r>
              <a:rPr lang="en-US" sz="5400" dirty="0" smtClean="0">
                <a:latin typeface="Architect" panose="020B0600000000020000" pitchFamily="34" charset="0"/>
              </a:rPr>
              <a:t>S</a:t>
            </a:r>
            <a:r>
              <a:rPr lang="en-US" dirty="0" smtClean="0">
                <a:latin typeface="Architect" panose="020B0600000000020000" pitchFamily="34" charset="0"/>
              </a:rPr>
              <a:t>loggy</a:t>
            </a:r>
            <a:r>
              <a:rPr lang="en-US" dirty="0">
                <a:latin typeface="Architect" panose="020B0600000000020000" pitchFamily="34" charset="0"/>
              </a:rPr>
              <a:t> </a:t>
            </a:r>
            <a:r>
              <a:rPr lang="en-US" dirty="0" smtClean="0">
                <a:latin typeface="Architect" panose="020B0600000000020000" pitchFamily="34" charset="0"/>
              </a:rPr>
              <a:t>(or did you mean sloppy) Why didn't you copy your letter over? Love, Hilda Madden.</a:t>
            </a:r>
            <a:endParaRPr lang="en-US" b="1" dirty="0">
              <a:latin typeface="Architect" panose="020B0600000000020000" pitchFamily="34" charset="0"/>
            </a:endParaRPr>
          </a:p>
        </p:txBody>
      </p:sp>
      <p:pic>
        <p:nvPicPr>
          <p:cNvPr id="2050" name="Picture 2" descr="http://a66c7b.medialib.glogster.com/media/ea/ea457c320bb9f5fc27183d69250c4af7f858b2244c5f2566b195a0892a30c139/character-maggie-st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95600"/>
            <a:ext cx="3362325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72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blinds dir="vert"/>
        <p:sndAc>
          <p:stSnd>
            <p:snd r:embed="rId2" name="bomb.wav"/>
          </p:stSnd>
        </p:sndAc>
      </p:transition>
    </mc:Choice>
    <mc:Fallback>
      <p:transition spd="slow" advClick="0" advTm="8000">
        <p:blinds dir="vert"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164</Words>
  <Application>Microsoft Office PowerPoint</Application>
  <PresentationFormat>On-screen Show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Muggie Maggie</vt:lpstr>
      <vt:lpstr>Characters</vt:lpstr>
      <vt:lpstr>Setting</vt:lpstr>
      <vt:lpstr>Plot Beginning</vt:lpstr>
      <vt:lpstr>Plot Middle</vt:lpstr>
      <vt:lpstr>Plot  End</vt:lpstr>
      <vt:lpstr>Author’s Message</vt:lpstr>
      <vt:lpstr>Favorite quote from the book</vt:lpstr>
    </vt:vector>
  </TitlesOfParts>
  <Company>Logan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Book Author</dc:title>
  <dc:creator>LCSD Elementary</dc:creator>
  <cp:lastModifiedBy>LCSD Elementary</cp:lastModifiedBy>
  <cp:revision>30</cp:revision>
  <dcterms:created xsi:type="dcterms:W3CDTF">2014-01-30T22:22:09Z</dcterms:created>
  <dcterms:modified xsi:type="dcterms:W3CDTF">2014-03-21T16:52:05Z</dcterms:modified>
</cp:coreProperties>
</file>