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" name="explode.wav"/>
          </p:stSnd>
        </p:sndAc>
      </p:transition>
    </mc:Choice>
    <mc:Fallback>
      <p:transition spd="slow" advClick="0" advTm="7000">
        <p:fade/>
        <p:sndAc>
          <p:stSnd>
            <p:snd r:embed="rId1" name="explod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13" name="explode.wav"/>
          </p:stSnd>
        </p:sndAc>
      </p:transition>
    </mc:Choice>
    <mc:Fallback>
      <p:transition spd="slow" advClick="0" advTm="7000">
        <p:fade/>
        <p:sndAc>
          <p:stSnd>
            <p:snd r:embed="rId13" name="explode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Connor Liam Donaldson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772400" cy="3124200"/>
          </a:xfrm>
        </p:spPr>
        <p:txBody>
          <a:bodyPr/>
          <a:lstStyle/>
          <a:p>
            <a:r>
              <a:rPr lang="en-US" dirty="0" smtClean="0"/>
              <a:t>Tornado</a:t>
            </a:r>
            <a:br>
              <a:rPr lang="en-US" dirty="0" smtClean="0"/>
            </a:br>
            <a:r>
              <a:rPr lang="en-US" dirty="0" smtClean="0"/>
              <a:t>Author: Betsy </a:t>
            </a:r>
            <a:r>
              <a:rPr lang="en-US" dirty="0" err="1" smtClean="0"/>
              <a:t>Byars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ttp://t3.gstatic.com/images?q=tbn:ANd9GcQuqxWz52AFo--EvCJUFCK-JpMge-sA9MVTDpHYI71Kt0-pwFU-rA:raccoonvalleyradio.com/wp-content/uploads/2013/03/tornado-and-lightning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695825"/>
            <a:ext cx="26670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://t2.gstatic.com/images?q=tbn:ANd9GcSxgXVfJgR5GqD0bMvv0XFnHCL_3bi1qHm14Qo58JrGv4wl5kU-:img2.imagesbn.com/p/9780064420631_p0_v1_s260x4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581399"/>
            <a:ext cx="2667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Pete</a:t>
            </a:r>
            <a:endParaRPr lang="en-US" dirty="0"/>
          </a:p>
          <a:p>
            <a:r>
              <a:rPr lang="en-US" dirty="0" smtClean="0"/>
              <a:t>Tornado the dog</a:t>
            </a:r>
          </a:p>
          <a:p>
            <a:r>
              <a:rPr lang="en-US" dirty="0" smtClean="0"/>
              <a:t>His parents</a:t>
            </a:r>
          </a:p>
          <a:p>
            <a:r>
              <a:rPr lang="en-US" dirty="0" smtClean="0"/>
              <a:t>Beth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80960" cy="1066800"/>
          </a:xfrm>
        </p:spPr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pic>
        <p:nvPicPr>
          <p:cNvPr id="4" name="Picture 3" descr="http://t0.gstatic.com/images?q=tbn:ANd9GcQHt92LHvosoqjUyBioWyJN_G15aoVGk7MHKLtAblcy-MRXWucahA:www.williamdhastings.com/wp-content/uploads/2013/06/tornado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57912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n-US" dirty="0" smtClean="0"/>
              <a:t>In a storm seller during a tornado</a:t>
            </a:r>
          </a:p>
          <a:p>
            <a:r>
              <a:rPr lang="en-US" dirty="0" smtClean="0"/>
              <a:t>A farm house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pic>
        <p:nvPicPr>
          <p:cNvPr id="4" name="Picture 3" descr="http://t1.gstatic.com/images?q=tbn:ANd9GcQ6EjdF2GfPy_aZaO6EJxF_Mko9WIPlP-UbCdZmNTv5XeIDJV4i8Q:upload.wikimedia.org/wikipedia/commons/1/14/Black_do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866775"/>
            <a:ext cx="4114800" cy="560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the beginning there is a family stuck in a tornado</a:t>
            </a:r>
          </a:p>
          <a:p>
            <a:r>
              <a:rPr lang="en-US" dirty="0" smtClean="0"/>
              <a:t>They find a dog and they named him Tornado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pic>
        <p:nvPicPr>
          <p:cNvPr id="1026" name="Picture 2" descr="http://t3.gstatic.com/images?q=tbn:ANd9GcTNiDZWcZ-YpttYk2a-FdyUaCC9fespqjru9pcTBXF-4ct8R3egQg:pegasusnews.com/media/img/photos/2012/05/11/thumbs/Happy_black_dogedited.jpg.728x520_q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338225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They keep the dog</a:t>
            </a:r>
          </a:p>
          <a:p>
            <a:r>
              <a:rPr lang="en-US" dirty="0" smtClean="0"/>
              <a:t>Tornado causes trouble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pic>
        <p:nvPicPr>
          <p:cNvPr id="2050" name="Picture 2" descr="http://t0.gstatic.com/images?q=tbn:ANd9GcRuOEwQ2-hSV21hUc3lpTW5LzWFL3tB6Jq7cMjvQn8RMvqmuLon:media-cache-ec0.pinimg.com/736x/40/8b/62/408b623666591a8c889bee1d932f9b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630" y="-9525"/>
            <a:ext cx="540882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the end they go to the store and they left the dog in the trunk .</a:t>
            </a:r>
          </a:p>
          <a:p>
            <a:r>
              <a:rPr lang="en-US" dirty="0" smtClean="0"/>
              <a:t>The owner found the dog .</a:t>
            </a:r>
          </a:p>
          <a:p>
            <a:r>
              <a:rPr lang="en-US" dirty="0" smtClean="0"/>
              <a:t>They  got in an argument the owner kept the dog</a:t>
            </a:r>
          </a:p>
          <a:p>
            <a:r>
              <a:rPr lang="en-US" dirty="0" smtClean="0"/>
              <a:t>When he got home he cried for along time</a:t>
            </a:r>
          </a:p>
          <a:p>
            <a:r>
              <a:rPr lang="en-US" dirty="0" smtClean="0"/>
              <a:t>In the farm he heard a noise. It was tornado!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1026" name="Picture 2" descr="http://t1.gstatic.com/images?q=tbn:ANd9GcSLu2IdtofMNN6UHnwZxYTnSLULT4LK0K2ABs9khz04OHKEeko:images.nationalgeographic.com/wpf/media-live/photos/000/328/cache/fire-tornado-hungary-2011_32888_600x4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00400"/>
            <a:ext cx="365150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You can keep anything as long as you know you are it’s owner.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pic>
        <p:nvPicPr>
          <p:cNvPr id="3074" name="Picture 2" descr="https://fbcdn-sphotos-h-a.akamaihd.net/hphotos-ak-ash3/923356_10200655694927736_94369200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8850"/>
            <a:ext cx="4772025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Tornado is back!</a:t>
            </a:r>
          </a:p>
          <a:p>
            <a:pPr marL="0" indent="0">
              <a:buNone/>
            </a:pPr>
            <a:r>
              <a:rPr lang="en-US" sz="3200" dirty="0" smtClean="0"/>
              <a:t>It is on page 47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pic>
        <p:nvPicPr>
          <p:cNvPr id="2054" name="Picture 6" descr="http://t3.gstatic.com/images?q=tbn:ANd9GcRH0ltSp83mzc-LP-6GLUL7h4V1lK0uQsq6cJUaWfyfpBO5FQ0z:students.nridge.net/Computers/HTML/2010_11_5th6th/StudentWebServer/KirFle643/images/bl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20992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>
        <p14:flash/>
        <p:sndAc>
          <p:stSnd>
            <p:snd r:embed="rId2" name="explode.wav"/>
          </p:stSnd>
        </p:sndAc>
      </p:transition>
    </mc:Choice>
    <mc:Fallback>
      <p:transition spd="slow" advClick="0" advTm="7000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125</TotalTime>
  <Words>142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Tornado Author: Betsy Byars </vt:lpstr>
      <vt:lpstr>Characters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25</cp:revision>
  <dcterms:created xsi:type="dcterms:W3CDTF">2014-01-30T22:22:09Z</dcterms:created>
  <dcterms:modified xsi:type="dcterms:W3CDTF">2014-03-18T19:44:15Z</dcterms:modified>
</cp:coreProperties>
</file>