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104" d="100"/>
          <a:sy n="104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" name="type.wav"/>
          </p:stSnd>
        </p:sndAc>
      </p:transition>
    </mc:Choice>
    <mc:Fallback>
      <p:transition spd="slow" advClick="0" advTm="8000">
        <p:wipe/>
        <p:sndAc>
          <p:stSnd>
            <p:snd r:embed="rId1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" name="type.wav"/>
          </p:stSnd>
        </p:sndAc>
      </p:transition>
    </mc:Choice>
    <mc:Fallback>
      <p:transition spd="slow" advClick="0" advTm="8000">
        <p:wipe/>
        <p:sndAc>
          <p:stSnd>
            <p:snd r:embed="rId1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" name="type.wav"/>
          </p:stSnd>
        </p:sndAc>
      </p:transition>
    </mc:Choice>
    <mc:Fallback>
      <p:transition spd="slow" advClick="0" advTm="8000">
        <p:wipe/>
        <p:sndAc>
          <p:stSnd>
            <p:snd r:embed="rId1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" name="type.wav"/>
          </p:stSnd>
        </p:sndAc>
      </p:transition>
    </mc:Choice>
    <mc:Fallback>
      <p:transition spd="slow" advClick="0" advTm="8000">
        <p:wipe/>
        <p:sndAc>
          <p:stSnd>
            <p:snd r:embed="rId1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" name="type.wav"/>
          </p:stSnd>
        </p:sndAc>
      </p:transition>
    </mc:Choice>
    <mc:Fallback>
      <p:transition spd="slow" advClick="0" advTm="8000">
        <p:wipe/>
        <p:sndAc>
          <p:stSnd>
            <p:snd r:embed="rId1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" name="type.wav"/>
          </p:stSnd>
        </p:sndAc>
      </p:transition>
    </mc:Choice>
    <mc:Fallback>
      <p:transition spd="slow" advClick="0" advTm="8000">
        <p:wipe/>
        <p:sndAc>
          <p:stSnd>
            <p:snd r:embed="rId1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" name="type.wav"/>
          </p:stSnd>
        </p:sndAc>
      </p:transition>
    </mc:Choice>
    <mc:Fallback>
      <p:transition spd="slow" advClick="0" advTm="8000">
        <p:wipe/>
        <p:sndAc>
          <p:stSnd>
            <p:snd r:embed="rId1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" name="type.wav"/>
          </p:stSnd>
        </p:sndAc>
      </p:transition>
    </mc:Choice>
    <mc:Fallback>
      <p:transition spd="slow" advClick="0" advTm="8000">
        <p:wipe/>
        <p:sndAc>
          <p:stSnd>
            <p:snd r:embed="rId1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" name="type.wav"/>
          </p:stSnd>
        </p:sndAc>
      </p:transition>
    </mc:Choice>
    <mc:Fallback>
      <p:transition spd="slow" advClick="0" advTm="8000">
        <p:wipe/>
        <p:sndAc>
          <p:stSnd>
            <p:snd r:embed="rId1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" name="type.wav"/>
          </p:stSnd>
        </p:sndAc>
      </p:transition>
    </mc:Choice>
    <mc:Fallback>
      <p:transition spd="slow" advClick="0" advTm="8000">
        <p:wipe/>
        <p:sndAc>
          <p:stSnd>
            <p:snd r:embed="rId1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" name="type.wav"/>
          </p:stSnd>
        </p:sndAc>
      </p:transition>
    </mc:Choice>
    <mc:Fallback>
      <p:transition spd="slow" advClick="0" advTm="8000">
        <p:wipe/>
        <p:sndAc>
          <p:stSnd>
            <p:snd r:embed="rId1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13" name="type.wav"/>
          </p:stSnd>
        </p:sndAc>
      </p:transition>
    </mc:Choice>
    <mc:Fallback>
      <p:transition spd="slow" advClick="0" advTm="8000">
        <p:wipe/>
        <p:sndAc>
          <p:stSnd>
            <p:snd r:embed="rId13" name="type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Rotten Redheaded</a:t>
            </a:r>
            <a:br>
              <a:rPr lang="en-US" dirty="0" smtClean="0"/>
            </a:br>
            <a:r>
              <a:rPr lang="en-US" dirty="0" smtClean="0"/>
              <a:t>Older Brother</a:t>
            </a:r>
            <a:br>
              <a:rPr lang="en-US" dirty="0" smtClean="0"/>
            </a:br>
            <a:r>
              <a:rPr lang="en-US" dirty="0" smtClean="0"/>
              <a:t>by Patricia POLACC</a:t>
            </a:r>
            <a:r>
              <a:rPr lang="en-US" dirty="0"/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Book Celebration</a:t>
            </a:r>
          </a:p>
          <a:p>
            <a:r>
              <a:rPr lang="en-US" dirty="0" smtClean="0"/>
              <a:t>By  Daisy Garcia</a:t>
            </a:r>
            <a:endParaRPr lang="en-US" dirty="0"/>
          </a:p>
        </p:txBody>
      </p:sp>
      <p:pic>
        <p:nvPicPr>
          <p:cNvPr id="1026" name="Picture 2" descr="http://childrensbooksguide.com/wp-content/uploads/2010/02/my-rotten-redheaded-older-brother-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124200"/>
            <a:ext cx="2453054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93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2" name="type.wav"/>
          </p:stSnd>
        </p:sndAc>
      </p:transition>
    </mc:Choice>
    <mc:Fallback>
      <p:transition spd="slow" advClick="0" advTm="8000">
        <p:wip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Patricia</a:t>
            </a:r>
          </a:p>
          <a:p>
            <a:r>
              <a:rPr lang="en-US" dirty="0" smtClean="0"/>
              <a:t>Grandma</a:t>
            </a:r>
          </a:p>
          <a:p>
            <a:r>
              <a:rPr lang="en-US" dirty="0" smtClean="0"/>
              <a:t>Richard</a:t>
            </a:r>
          </a:p>
          <a:p>
            <a:endParaRPr lang="en-US" dirty="0"/>
          </a:p>
        </p:txBody>
      </p:sp>
      <p:pic>
        <p:nvPicPr>
          <p:cNvPr id="2050" name="Picture 2" descr="https://p.gr-assets.com/540x540/fit/hostedimages/1380406520/7932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42862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14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2" name="type.wav"/>
          </p:stSnd>
        </p:sndAc>
      </p:transition>
    </mc:Choice>
    <mc:Fallback>
      <p:transition spd="slow" advClick="0" advTm="8000">
        <p:wip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4150"/>
            <a:ext cx="7125113" cy="924475"/>
          </a:xfrm>
        </p:spPr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Farm</a:t>
            </a:r>
          </a:p>
          <a:p>
            <a:r>
              <a:rPr lang="en-US" dirty="0" smtClean="0"/>
              <a:t>Summer</a:t>
            </a:r>
            <a:endParaRPr lang="en-US" dirty="0"/>
          </a:p>
        </p:txBody>
      </p:sp>
      <p:pic>
        <p:nvPicPr>
          <p:cNvPr id="3074" name="Picture 2" descr="http://t2.gstatic.com/images?q=tbn:ANd9GcQxlQIcZJVEskdjINfpDLBWSzgSqwwuci3qp1UjJ10bVNU6Fify:media-cache-ak0.pinimg.com/236x/1c/1e/15/1c1e15c90afdb0e44f89fd266bbf33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3552444" cy="266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48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2" name="type.wav"/>
          </p:stSnd>
        </p:sndAc>
      </p:transition>
    </mc:Choice>
    <mc:Fallback>
      <p:transition spd="slow" advClick="0" advTm="8000">
        <p:wip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Beginning 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beginning  the  brother  thought   he  was  better  then  his  sister </a:t>
            </a:r>
            <a:endParaRPr lang="en-US" dirty="0"/>
          </a:p>
        </p:txBody>
      </p:sp>
      <p:pic>
        <p:nvPicPr>
          <p:cNvPr id="4098" name="Picture 2" descr="http://t2.gstatic.com/images?q=tbn:ANd9GcTyTRz4zsxTvJokMrUQgxHh1AfO6xKB6q9xfdusQEV9Jh0Vzkv2:www.wb-buzz.org/read/images/lists/thumbs/my_rotten_redheaded_older_brother_thum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81194"/>
            <a:ext cx="4072454" cy="257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55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2" name="type.wav"/>
          </p:stSnd>
        </p:sndAc>
      </p:transition>
    </mc:Choice>
    <mc:Fallback>
      <p:transition spd="slow" advClick="0" advTm="8000">
        <p:wip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125112" cy="4051437"/>
          </a:xfrm>
        </p:spPr>
        <p:txBody>
          <a:bodyPr/>
          <a:lstStyle/>
          <a:p>
            <a:r>
              <a:rPr lang="en-US" dirty="0" smtClean="0"/>
              <a:t>Then  go  the  merry-go-round   and   the   sister  beats  him  at  the  merry-go-round</a:t>
            </a:r>
            <a:endParaRPr lang="en-US" dirty="0"/>
          </a:p>
        </p:txBody>
      </p:sp>
      <p:pic>
        <p:nvPicPr>
          <p:cNvPr id="5122" name="Picture 2" descr="http://t1.gstatic.com/images?q=tbn:ANd9GcT1v4pgjY7ZsCA8QHgclhXonWEeJtglFF6h_0n5DJGxZvfruIibEw:playrific.com/images/media/miscolderbrotherbook_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85800"/>
            <a:ext cx="24669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27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2" name="type.wav"/>
          </p:stSnd>
        </p:sndAc>
      </p:transition>
    </mc:Choice>
    <mc:Fallback>
      <p:transition spd="slow" advClick="0" advTm="8000">
        <p:wip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</a:t>
            </a:r>
            <a:br>
              <a:rPr lang="en-US" dirty="0" smtClean="0"/>
            </a:b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 get  to  together  and   have   fun.</a:t>
            </a:r>
            <a:endParaRPr lang="en-US" dirty="0"/>
          </a:p>
        </p:txBody>
      </p:sp>
      <p:pic>
        <p:nvPicPr>
          <p:cNvPr id="1026" name="Picture 2" descr="http://t0.gstatic.com/images?q=tbn:ANd9GcTDalOWB4I1vhPCDLB2b0kIM_6kg8EYj4EdVor4SLZZgexFk3VIWw:ecx.images-amazon.com/images/I/61WH3BXyvNL._AA278_PIkin4,BottomRight,-31,22_AA300_SH20_OU15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8991600" y="1371600"/>
            <a:ext cx="8105775" cy="810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t2.gstatic.com/images?q=tbn:ANd9GcRVACRJ_jlLtJ6yazzg6bWthv0nlm5WML5OGBeMV6DB_uEbC5fEAg:media-cache-ec0.pinimg.com/236x/ea/b1/14/eab11443c8578423216f143621a56e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3512"/>
            <a:ext cx="2362200" cy="311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90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2" name="type.wav"/>
          </p:stSnd>
        </p:sndAc>
      </p:transition>
    </mc:Choice>
    <mc:Fallback>
      <p:transition spd="slow" advClick="0" advTm="8000">
        <p:wip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It is fun to get together  with family.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t2.gstatic.com/images?q=tbn:ANd9GcRVACRJ_jlLtJ6yazzg6bWthv0nlm5WML5OGBeMV6DB_uEbC5fEAg:media-cache-ec0.pinimg.com/236x/ea/b1/14/eab11443c8578423216f143621a56e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505200" cy="462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09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2" name="type.wav"/>
          </p:stSnd>
        </p:sndAc>
      </p:transition>
    </mc:Choice>
    <mc:Fallback>
      <p:transition spd="slow" advClick="0" advTm="8000">
        <p:wip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quote from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 the  sister  beats   her  brother  at  the  merry-go-round  -  on page 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t1.gstatic.com/images?q=tbn:ANd9GcT1v4pgjY7ZsCA8QHgclhXonWEeJtglFF6h_0n5DJGxZvfruIibEw:playrific.com/images/media/miscolderbrotherbook_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2438400"/>
            <a:ext cx="404836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 3"/>
          <p:cNvSpPr/>
          <p:nvPr/>
        </p:nvSpPr>
        <p:spPr>
          <a:xfrm>
            <a:off x="7043528" y="-35663"/>
            <a:ext cx="1445078" cy="1748790"/>
          </a:xfrm>
          <a:custGeom>
            <a:avLst/>
            <a:gdLst>
              <a:gd name="connsiteX0" fmla="*/ 218295 w 1445078"/>
              <a:gd name="connsiteY0" fmla="*/ 739751 h 1748790"/>
              <a:gd name="connsiteX1" fmla="*/ 90279 w 1445078"/>
              <a:gd name="connsiteY1" fmla="*/ 35663 h 1748790"/>
              <a:gd name="connsiteX2" fmla="*/ 1397871 w 1445078"/>
              <a:gd name="connsiteY2" fmla="*/ 1727303 h 174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078" h="1748790">
                <a:moveTo>
                  <a:pt x="218295" y="739751"/>
                </a:moveTo>
                <a:cubicBezTo>
                  <a:pt x="55989" y="305411"/>
                  <a:pt x="-106317" y="-128929"/>
                  <a:pt x="90279" y="35663"/>
                </a:cubicBezTo>
                <a:cubicBezTo>
                  <a:pt x="286875" y="200255"/>
                  <a:pt x="1720959" y="1961999"/>
                  <a:pt x="1397871" y="17273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2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8000">
        <p:wipe/>
        <p:sndAc>
          <p:stSnd>
            <p:snd r:embed="rId2" name="type.wav"/>
          </p:stSnd>
        </p:sndAc>
      </p:transition>
    </mc:Choice>
    <mc:Fallback>
      <p:transition spd="slow" advClick="0" advTm="8000">
        <p:wip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168</TotalTime>
  <Words>81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Autumn</vt:lpstr>
      <vt:lpstr>My Rotten Redheaded Older Brother by Patricia POLACCO</vt:lpstr>
      <vt:lpstr>Characters</vt:lpstr>
      <vt:lpstr>Setting</vt:lpstr>
      <vt:lpstr>Beginning  plot</vt:lpstr>
      <vt:lpstr>Plot Middle</vt:lpstr>
      <vt:lpstr>Plot  End</vt:lpstr>
      <vt:lpstr>Author’s Message</vt:lpstr>
      <vt:lpstr>Favorite quote from the book</vt:lpstr>
    </vt:vector>
  </TitlesOfParts>
  <Company>Logan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Book Author</dc:title>
  <dc:creator>LCSD Elementary</dc:creator>
  <cp:lastModifiedBy>LCSD Elementary</cp:lastModifiedBy>
  <cp:revision>35</cp:revision>
  <dcterms:created xsi:type="dcterms:W3CDTF">2014-01-30T22:22:09Z</dcterms:created>
  <dcterms:modified xsi:type="dcterms:W3CDTF">2014-03-18T19:45:01Z</dcterms:modified>
</cp:coreProperties>
</file>