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" name="wind.wav"/>
          </p:stSnd>
        </p:sndAc>
      </p:transition>
    </mc:Choice>
    <mc:Fallback xmlns="">
      <p:transition spd="slow" advClick="0" advTm="6000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13" name="wind.wav"/>
          </p:stSnd>
        </p:sndAc>
      </p:transition>
    </mc:Choice>
    <mc:Fallback xmlns="">
      <p:transition spd="slow" advClick="0" advTm="6000">
        <p:fade/>
        <p:sndAc>
          <p:stSnd>
            <p:snd r:embed="rId14" name="wind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542" y="3352800"/>
            <a:ext cx="4572000" cy="1066799"/>
          </a:xfrm>
        </p:spPr>
        <p:txBody>
          <a:bodyPr/>
          <a:lstStyle/>
          <a:p>
            <a:r>
              <a:rPr lang="en-US" dirty="0" smtClean="0"/>
              <a:t>Author: April Pulley Sayre</a:t>
            </a:r>
          </a:p>
          <a:p>
            <a:r>
              <a:rPr lang="en-US" dirty="0" smtClean="0"/>
              <a:t>By Daniel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1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TROUT, TROUT, TROUT</a:t>
            </a:r>
            <a:endParaRPr lang="en-US" dirty="0"/>
          </a:p>
        </p:txBody>
      </p:sp>
      <p:pic>
        <p:nvPicPr>
          <p:cNvPr id="1026" name="Picture 2" descr="http://fisheyeguyphotography.com/wp-content/uploads/2013/11/golden-trout-underwater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" y="4267200"/>
            <a:ext cx="4601563" cy="30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01297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2" name="wind.wav"/>
          </p:stSnd>
        </p:sndAc>
      </p:transition>
    </mc:Choice>
    <mc:Fallback xmlns="">
      <p:transition spd="slow" advClick="0" advTm="6000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Eel</a:t>
            </a:r>
          </a:p>
          <a:p>
            <a:r>
              <a:rPr lang="en-US" dirty="0" smtClean="0"/>
              <a:t>Bass</a:t>
            </a:r>
          </a:p>
          <a:p>
            <a:r>
              <a:rPr lang="en-US" dirty="0" err="1" smtClean="0"/>
              <a:t>Starhead</a:t>
            </a:r>
            <a:r>
              <a:rPr lang="en-US" dirty="0" smtClean="0"/>
              <a:t> Topminnow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pic>
        <p:nvPicPr>
          <p:cNvPr id="2050" name="Picture 2" descr="http://www.deneki.com/wp-content/uploads/2013/05/Alaska-Rainbow-Trout-Fishin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599"/>
            <a:ext cx="5943600" cy="406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2" name="wind.wav"/>
          </p:stSnd>
        </p:sndAc>
      </p:transition>
    </mc:Choice>
    <mc:Fallback xmlns="">
      <p:transition spd="slow" advClick="0" advTm="6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  tack in lake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3074" name="Picture 2" descr="http://cpw.state.co.us/PublishingImages/Research/Aquatic/CutthroatTrout/CORiverCutthroatTr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4295774"/>
            <a:ext cx="60483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2" name="wind.wav"/>
          </p:stSnd>
        </p:sndAc>
      </p:transition>
    </mc:Choice>
    <mc:Fallback xmlns="">
      <p:transition spd="slow" advClick="0" advTm="6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Fish is going to school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pic>
        <p:nvPicPr>
          <p:cNvPr id="4098" name="Picture 2" descr="http://troutstreamresearch.safl.umn.edu/sites/troutstreamresearch.safl.umn.edu/files/trout_04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49053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2" name="wind.wav"/>
          </p:stSnd>
        </p:sndAc>
      </p:transition>
    </mc:Choice>
    <mc:Fallback xmlns="">
      <p:transition spd="slow" advClick="0" advTm="6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Tons of worms hanging above a  fish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pic>
        <p:nvPicPr>
          <p:cNvPr id="5122" name="Picture 2" descr="http://www.kingsailfishmounts.com/UserFiles/FRESHWATER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7153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2" name="wind.wav"/>
          </p:stSnd>
        </p:sndAc>
      </p:transition>
    </mc:Choice>
    <mc:Fallback xmlns="">
      <p:transition spd="slow" advClick="0" advTm="6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Kid putting his feet in water.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6146" name="Picture 2" descr="http://upload.wikimedia.org/wikipedia/commons/3/36/Lahontan_cutthroat_trout_image_USF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0389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2" name="wind.wav"/>
          </p:stSnd>
        </p:sndAc>
      </p:transition>
    </mc:Choice>
    <mc:Fallback xmlns="">
      <p:transition spd="slow" advClick="0" advTm="6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make people read.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pic>
        <p:nvPicPr>
          <p:cNvPr id="7170" name="Picture 2" descr="http://stmedia.startribune.com/images/tr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3352"/>
            <a:ext cx="6172200" cy="446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2" name="wind.wav"/>
          </p:stSnd>
        </p:sndAc>
      </p:transition>
    </mc:Choice>
    <mc:Fallback xmlns="">
      <p:transition spd="slow" advClick="0" advTm="6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They are fun </a:t>
            </a:r>
          </a:p>
          <a:p>
            <a:r>
              <a:rPr lang="en-US" dirty="0" smtClean="0"/>
              <a:t>It is fun to read the book.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pic>
        <p:nvPicPr>
          <p:cNvPr id="8194" name="Picture 2" descr="http://t2.gstatic.com/images?q=tbn:ANd9GcTeHS9K8Juwb1DT-TaFgYiJc0nCFe38OxzvO3Ui3I-upsBL2quqlA:www.washington.edu/news/files/2013/03/Dolly-Varden-in-spawning-col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365549"/>
            <a:ext cx="5867400" cy="41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  <p:sndAc>
          <p:stSnd>
            <p:snd r:embed="rId2" name="wind.wav"/>
          </p:stSnd>
        </p:sndAc>
      </p:transition>
    </mc:Choice>
    <mc:Fallback xmlns="">
      <p:transition spd="slow" advClick="0" advTm="6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128</TotalTime>
  <Words>67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Mylar</vt:lpstr>
      <vt:lpstr>TROUT, TROUT, TROUT</vt:lpstr>
      <vt:lpstr>Characters</vt:lpstr>
      <vt:lpstr>Setting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22</cp:revision>
  <dcterms:created xsi:type="dcterms:W3CDTF">2014-01-30T22:22:09Z</dcterms:created>
  <dcterms:modified xsi:type="dcterms:W3CDTF">2014-03-18T19:46:16Z</dcterms:modified>
</cp:coreProperties>
</file>