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3">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8CE47D-6BEE-41A9-B321-E8C7B7DF2F0B}"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CE47D-6BEE-41A9-B321-E8C7B7DF2F0B}"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D47F7-E09F-4CC2-8867-B1120046161D}"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1" name="laser.wav"/>
          </p:stSnd>
        </p:sndAc>
      </p:transition>
    </mc:Choice>
    <mc:Fallback>
      <p:transition spd="slow" advClick="0" advTm="12000">
        <p:fade/>
        <p:sndAc>
          <p:stSnd loop="1">
            <p:snd r:embed="rId1" name="laser.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A8CE47D-6BEE-41A9-B321-E8C7B7DF2F0B}" type="datetimeFigureOut">
              <a:rPr lang="en-US" smtClean="0"/>
              <a:t>3/21/2014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2BD47F7-E09F-4CC2-8867-B112004616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4750" advClick="0" advTm="12000">
        <p14:honeycomb/>
        <p:sndAc>
          <p:stSnd loop="1">
            <p:snd r:embed="rId13" name="laser.wav"/>
          </p:stSnd>
        </p:sndAc>
      </p:transition>
    </mc:Choice>
    <mc:Fallback>
      <p:transition spd="slow" advClick="0" advTm="12000">
        <p:fade/>
        <p:sndAc>
          <p:stSnd loop="1">
            <p:snd r:embed="rId13" name="laser.wav"/>
          </p:stSnd>
        </p:sndAc>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fontScale="90000"/>
          </a:bodyPr>
          <a:lstStyle/>
          <a:p>
            <a:r>
              <a:rPr lang="en-US" dirty="0" smtClean="0"/>
              <a:t>The Time  warp Trio</a:t>
            </a:r>
            <a:br>
              <a:rPr lang="en-US" dirty="0" smtClean="0"/>
            </a:br>
            <a:r>
              <a:rPr lang="en-US" dirty="0" smtClean="0"/>
              <a:t>Knights of the Kitchen Table</a:t>
            </a:r>
            <a:br>
              <a:rPr lang="en-US" dirty="0" smtClean="0"/>
            </a:br>
            <a:r>
              <a:rPr lang="en-US" dirty="0" smtClean="0"/>
              <a:t>author Jon </a:t>
            </a:r>
            <a:r>
              <a:rPr lang="en-US" dirty="0" err="1"/>
              <a:t>S</a:t>
            </a:r>
            <a:r>
              <a:rPr lang="en-US" dirty="0" err="1" smtClean="0"/>
              <a:t>cieszka</a:t>
            </a:r>
            <a:endParaRPr lang="en-US" dirty="0"/>
          </a:p>
        </p:txBody>
      </p:sp>
      <p:sp>
        <p:nvSpPr>
          <p:cNvPr id="3" name="Subtitle 2"/>
          <p:cNvSpPr>
            <a:spLocks noGrp="1"/>
          </p:cNvSpPr>
          <p:nvPr>
            <p:ph type="subTitle" idx="1"/>
          </p:nvPr>
        </p:nvSpPr>
        <p:spPr>
          <a:xfrm>
            <a:off x="3200400" y="3810000"/>
            <a:ext cx="2286000" cy="1066800"/>
          </a:xfrm>
        </p:spPr>
        <p:txBody>
          <a:bodyPr>
            <a:normAutofit/>
          </a:bodyPr>
          <a:lstStyle/>
          <a:p>
            <a:r>
              <a:rPr lang="en-US" dirty="0" smtClean="0"/>
              <a:t>Book Celebration</a:t>
            </a:r>
          </a:p>
          <a:p>
            <a:r>
              <a:rPr lang="en-US" dirty="0" smtClean="0"/>
              <a:t>By Daxton Larsen</a:t>
            </a:r>
            <a:endParaRPr lang="en-US" dirty="0"/>
          </a:p>
        </p:txBody>
      </p:sp>
      <p:pic>
        <p:nvPicPr>
          <p:cNvPr id="1026" name="Picture 2" descr="http://ecx.images-amazon.com/images/I/31HUR3fYUyL._SL500_PIsitb-sticker-arrow-big,TopRight,35,-73_OU01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6133">
            <a:off x="6126106" y="4068706"/>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4374"/>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lstStyle/>
          <a:p>
            <a:r>
              <a:rPr lang="en-US" dirty="0" smtClean="0"/>
              <a:t>Joe, Sam, and Fred</a:t>
            </a:r>
          </a:p>
          <a:p>
            <a:r>
              <a:rPr lang="en-US" dirty="0" smtClean="0"/>
              <a:t>Knights of the table</a:t>
            </a:r>
          </a:p>
          <a:p>
            <a:r>
              <a:rPr lang="en-US" dirty="0" smtClean="0"/>
              <a:t>King </a:t>
            </a:r>
            <a:r>
              <a:rPr lang="en-US" dirty="0" err="1" smtClean="0"/>
              <a:t>arther</a:t>
            </a:r>
            <a:r>
              <a:rPr lang="en-US" dirty="0" smtClean="0"/>
              <a:t> , the Queen, and Merlin</a:t>
            </a:r>
            <a:endParaRPr lang="en-US" dirty="0"/>
          </a:p>
        </p:txBody>
      </p:sp>
      <p:pic>
        <p:nvPicPr>
          <p:cNvPr id="3076" name="Picture 4" descr="http://t1.gstatic.com/images?q=tbn:ANd9GcQqwSTqUWGZZwcC6vMVitwSKnfB53E-8EtvOcILbT-sbudtiM9uoA:img2.tvtome.com/i/tvp/gl/294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1507">
            <a:off x="3994610" y="2224548"/>
            <a:ext cx="1925983"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45027"/>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Camelot</a:t>
            </a:r>
          </a:p>
          <a:p>
            <a:r>
              <a:rPr lang="en-US" dirty="0" smtClean="0"/>
              <a:t>20th- century</a:t>
            </a:r>
            <a:endParaRPr lang="en-US" dirty="0"/>
          </a:p>
        </p:txBody>
      </p:sp>
      <p:pic>
        <p:nvPicPr>
          <p:cNvPr id="1026" name="Picture 2" descr="http://www.blogcdn.com/massively.joystiq.com/media/2013/01/daoc-13589696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365983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86986"/>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Plot</a:t>
            </a:r>
            <a:br>
              <a:rPr lang="en-US" dirty="0" smtClean="0"/>
            </a:br>
            <a:r>
              <a:rPr lang="en-US" dirty="0" smtClean="0"/>
              <a:t>Beginning</a:t>
            </a:r>
            <a:endParaRPr lang="en-US" dirty="0"/>
          </a:p>
        </p:txBody>
      </p:sp>
      <p:sp>
        <p:nvSpPr>
          <p:cNvPr id="3" name="Content Placeholder 2"/>
          <p:cNvSpPr>
            <a:spLocks noGrp="1"/>
          </p:cNvSpPr>
          <p:nvPr>
            <p:ph idx="1"/>
          </p:nvPr>
        </p:nvSpPr>
        <p:spPr/>
        <p:txBody>
          <a:bodyPr/>
          <a:lstStyle/>
          <a:p>
            <a:r>
              <a:rPr lang="en-US" dirty="0" smtClean="0"/>
              <a:t>They are at a house doing birthday stuff and having fun but there is a other present. It was from  his uncle Joe or Joe the magnificent! Yahoo! Said Joe. Then Joe </a:t>
            </a:r>
            <a:r>
              <a:rPr lang="en-US" dirty="0" err="1" smtClean="0"/>
              <a:t>teared</a:t>
            </a:r>
            <a:r>
              <a:rPr lang="en-US" dirty="0"/>
              <a:t> </a:t>
            </a:r>
            <a:r>
              <a:rPr lang="en-US" dirty="0" smtClean="0"/>
              <a:t>the wrapping paper and it was a book with a very dark blue,  gold stars, and moons with twisting silver </a:t>
            </a:r>
            <a:r>
              <a:rPr lang="en-US" dirty="0" err="1" smtClean="0"/>
              <a:t>desings</a:t>
            </a:r>
            <a:r>
              <a:rPr lang="en-US" dirty="0" smtClean="0"/>
              <a:t>.  </a:t>
            </a:r>
            <a:endParaRPr lang="en-US" dirty="0"/>
          </a:p>
        </p:txBody>
      </p:sp>
      <p:pic>
        <p:nvPicPr>
          <p:cNvPr id="2050" name="Picture 2" descr="http://engineeringworks.tamu.edu/wp-content/uploads/2012/10/00-00-12-secret-life-of-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35279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53425"/>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Plot</a:t>
            </a:r>
            <a:br>
              <a:rPr lang="en-US" dirty="0" smtClean="0"/>
            </a:br>
            <a:r>
              <a:rPr lang="en-US" dirty="0" smtClean="0"/>
              <a:t>Middle</a:t>
            </a:r>
            <a:endParaRPr lang="en-US" dirty="0"/>
          </a:p>
        </p:txBody>
      </p:sp>
      <p:sp>
        <p:nvSpPr>
          <p:cNvPr id="3" name="Content Placeholder 2"/>
          <p:cNvSpPr>
            <a:spLocks noGrp="1"/>
          </p:cNvSpPr>
          <p:nvPr>
            <p:ph idx="1"/>
          </p:nvPr>
        </p:nvSpPr>
        <p:spPr/>
        <p:txBody>
          <a:bodyPr/>
          <a:lstStyle/>
          <a:p>
            <a:r>
              <a:rPr lang="en-US" dirty="0" smtClean="0"/>
              <a:t>They went to Camelot and saw a black Knight which was bad and was going to kill them but one had a idea to make him fall down on the ground. After they did that they saw three knights but good ones not bad ones and they came with them to the castle. </a:t>
            </a:r>
            <a:endParaRPr lang="en-US" dirty="0"/>
          </a:p>
        </p:txBody>
      </p:sp>
      <p:pic>
        <p:nvPicPr>
          <p:cNvPr id="3074" name="Picture 2" descr="http://www.blogcdn.com/massively.joystiq.com/media/2013/01/daoc-1358969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91000"/>
            <a:ext cx="2176463"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27446"/>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Plot </a:t>
            </a:r>
            <a:br>
              <a:rPr lang="en-US" dirty="0" smtClean="0"/>
            </a:br>
            <a:r>
              <a:rPr lang="en-US" dirty="0" smtClean="0"/>
              <a:t>End</a:t>
            </a:r>
            <a:endParaRPr lang="en-US" dirty="0"/>
          </a:p>
        </p:txBody>
      </p:sp>
      <p:sp>
        <p:nvSpPr>
          <p:cNvPr id="3" name="Content Placeholder 2"/>
          <p:cNvSpPr>
            <a:spLocks noGrp="1"/>
          </p:cNvSpPr>
          <p:nvPr>
            <p:ph idx="1"/>
          </p:nvPr>
        </p:nvSpPr>
        <p:spPr/>
        <p:txBody>
          <a:bodyPr/>
          <a:lstStyle/>
          <a:p>
            <a:r>
              <a:rPr lang="en-US" dirty="0" smtClean="0"/>
              <a:t>They are back in the house and Joe still had the Queens card in his pocket and has been standing in the room. And having no fun. </a:t>
            </a:r>
            <a:endParaRPr lang="en-US" dirty="0"/>
          </a:p>
        </p:txBody>
      </p:sp>
      <p:pic>
        <p:nvPicPr>
          <p:cNvPr id="4098" name="Picture 2" descr="http://t3.gstatic.com/images?q=tbn:ANd9GcRMGU_k7vSI-BQAlUih5ecKXZoQuZDKWolZbsZUyj6zL_4i1r_Y0A:www.ciiwa.com/images/small-house-interior-design-927x6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52801"/>
            <a:ext cx="3209925" cy="240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03319"/>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Message</a:t>
            </a:r>
            <a:endParaRPr lang="en-US" dirty="0"/>
          </a:p>
        </p:txBody>
      </p:sp>
      <p:sp>
        <p:nvSpPr>
          <p:cNvPr id="3" name="Content Placeholder 2"/>
          <p:cNvSpPr>
            <a:spLocks noGrp="1"/>
          </p:cNvSpPr>
          <p:nvPr>
            <p:ph idx="1"/>
          </p:nvPr>
        </p:nvSpPr>
        <p:spPr/>
        <p:txBody>
          <a:bodyPr/>
          <a:lstStyle/>
          <a:p>
            <a:r>
              <a:rPr lang="en-US" dirty="0" smtClean="0"/>
              <a:t>That you can have adventures with friends and families.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43815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092007"/>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Favorite quote from the book</a:t>
            </a:r>
            <a:endParaRPr lang="en-US" dirty="0"/>
          </a:p>
        </p:txBody>
      </p:sp>
      <p:sp>
        <p:nvSpPr>
          <p:cNvPr id="3" name="Content Placeholder 2"/>
          <p:cNvSpPr>
            <a:spLocks noGrp="1"/>
          </p:cNvSpPr>
          <p:nvPr>
            <p:ph idx="1"/>
          </p:nvPr>
        </p:nvSpPr>
        <p:spPr/>
        <p:txBody>
          <a:bodyPr/>
          <a:lstStyle/>
          <a:p>
            <a:r>
              <a:rPr lang="en-US" dirty="0" smtClean="0"/>
              <a:t>“Fred, Sam, and I stood in the middle of the Great hall of Camelot”.</a:t>
            </a:r>
          </a:p>
          <a:p>
            <a:r>
              <a:rPr lang="en-US" dirty="0" smtClean="0"/>
              <a:t>pg24</a:t>
            </a:r>
          </a:p>
          <a:p>
            <a:pPr marL="0" indent="0">
              <a:buNone/>
            </a:pPr>
            <a:endParaRPr lang="en-US" dirty="0" smtClean="0"/>
          </a:p>
          <a:p>
            <a:pPr marL="0" indent="0">
              <a:buNone/>
            </a:pPr>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95600"/>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729462"/>
      </p:ext>
    </p:extLst>
  </p:cSld>
  <p:clrMapOvr>
    <a:masterClrMapping/>
  </p:clrMapOvr>
  <mc:AlternateContent xmlns:mc="http://schemas.openxmlformats.org/markup-compatibility/2006">
    <mc:Choice xmlns:p14="http://schemas.microsoft.com/office/powerpoint/2010/main" Requires="p14">
      <p:transition spd="slow" p14:dur="4750" advClick="0" advTm="12000">
        <p14:honeycomb/>
        <p:sndAc>
          <p:stSnd loop="1">
            <p:snd r:embed="rId2" name="laser.wav"/>
          </p:stSnd>
        </p:sndAc>
      </p:transition>
    </mc:Choice>
    <mc:Fallback>
      <p:transition spd="slow" advClick="0" advTm="12000">
        <p:fade/>
        <p:sndAc>
          <p:stSnd loop="1">
            <p:snd r:embed="rId2" name="laser.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303</TotalTime>
  <Words>216</Words>
  <Application>Microsoft Office PowerPoint</Application>
  <PresentationFormat>On-screen Show (4:3)</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The Time  warp Trio Knights of the Kitchen Table author Jon Scieszka</vt:lpstr>
      <vt:lpstr>Characters</vt:lpstr>
      <vt:lpstr>Setting</vt:lpstr>
      <vt:lpstr>Plot Beginning</vt:lpstr>
      <vt:lpstr>Plot Middle</vt:lpstr>
      <vt:lpstr>Plot  End</vt:lpstr>
      <vt:lpstr>Author’s Message</vt:lpstr>
      <vt:lpstr>Favorite quote from the book</vt:lpstr>
    </vt:vector>
  </TitlesOfParts>
  <Company>Logan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Book Author</dc:title>
  <dc:creator>LCSD Elementary</dc:creator>
  <cp:lastModifiedBy>LCSD Elementary</cp:lastModifiedBy>
  <cp:revision>26</cp:revision>
  <dcterms:created xsi:type="dcterms:W3CDTF">2014-01-30T22:22:09Z</dcterms:created>
  <dcterms:modified xsi:type="dcterms:W3CDTF">2014-03-21T18:11:44Z</dcterms:modified>
</cp:coreProperties>
</file>