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slow" advClick="0" advTm="7000"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 advClick="0" advTm="7000">
    <p:wipe/>
    <p:sndAc>
      <p:stSnd>
        <p:snd r:embed="rId13" name="chimes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772400" cy="1470025"/>
          </a:xfrm>
        </p:spPr>
        <p:txBody>
          <a:bodyPr/>
          <a:lstStyle/>
          <a:p>
            <a:r>
              <a:rPr lang="en-US" dirty="0" err="1" smtClean="0"/>
              <a:t>Clemintine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 Author Sara </a:t>
            </a:r>
            <a:r>
              <a:rPr lang="en-US" dirty="0" err="1" smtClean="0"/>
              <a:t>PennyPacker</a:t>
            </a:r>
            <a:r>
              <a:rPr lang="en-US" dirty="0" smtClean="0"/>
              <a:t>  by Emma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4" name="irc_mi" descr="http://blogs.uvu.edu/engagedreading/files/2013/06/ClemUPSIDEdown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685800"/>
            <a:ext cx="4086225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setting is the </a:t>
            </a:r>
            <a:r>
              <a:rPr lang="en-US" dirty="0" err="1" smtClean="0"/>
              <a:t>apartment,and</a:t>
            </a:r>
            <a:r>
              <a:rPr lang="en-US" dirty="0" smtClean="0"/>
              <a:t> school.</a:t>
            </a:r>
          </a:p>
          <a:p>
            <a:pPr marL="0" indent="0">
              <a:buNone/>
            </a:pPr>
            <a:r>
              <a:rPr lang="en-US" dirty="0" smtClean="0"/>
              <a:t>I think it was Fall in the story.</a:t>
            </a:r>
            <a:endParaRPr lang="en-US" dirty="0"/>
          </a:p>
        </p:txBody>
      </p:sp>
      <p:pic>
        <p:nvPicPr>
          <p:cNvPr id="4" name="irc_mi" descr="http://www.lmlibrary.org/images/books/clementin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9718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In the beginning </a:t>
            </a:r>
            <a:r>
              <a:rPr lang="en-US" dirty="0" smtClean="0"/>
              <a:t>Clementine </a:t>
            </a:r>
            <a:r>
              <a:rPr lang="en-US" dirty="0" smtClean="0"/>
              <a:t>cut off </a:t>
            </a:r>
            <a:r>
              <a:rPr lang="en-US" dirty="0" err="1" smtClean="0"/>
              <a:t>Margets</a:t>
            </a:r>
            <a:r>
              <a:rPr lang="en-US" dirty="0" smtClean="0"/>
              <a:t> hair because </a:t>
            </a:r>
            <a:r>
              <a:rPr lang="en-US" dirty="0" err="1" smtClean="0"/>
              <a:t>Marget</a:t>
            </a:r>
            <a:r>
              <a:rPr lang="en-US" dirty="0" smtClean="0"/>
              <a:t> got glue in her hair!</a:t>
            </a:r>
            <a:endParaRPr lang="en-US" dirty="0"/>
          </a:p>
        </p:txBody>
      </p:sp>
      <p:pic>
        <p:nvPicPr>
          <p:cNvPr id="4" name="irc_mi" descr="https://www.juniorlibraryguild.com/images/0786838825/InteriorArt/0786838825-Clementine1int_zoom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1" y="0"/>
            <a:ext cx="5191125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In the middle </a:t>
            </a:r>
            <a:r>
              <a:rPr lang="en-US" dirty="0" err="1" smtClean="0"/>
              <a:t>Clemintine</a:t>
            </a:r>
            <a:r>
              <a:rPr lang="en-US" dirty="0" smtClean="0"/>
              <a:t> cut off her own hair.</a:t>
            </a:r>
            <a:endParaRPr lang="en-US" dirty="0"/>
          </a:p>
        </p:txBody>
      </p:sp>
      <p:pic>
        <p:nvPicPr>
          <p:cNvPr id="4" name="irc_mi" descr="http://childrensbookalmanac.com/wp-content/uploads/Clementine-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419600" y="-28577"/>
            <a:ext cx="36576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the end they had a party.</a:t>
            </a:r>
            <a:endParaRPr lang="en-US" dirty="0"/>
          </a:p>
        </p:txBody>
      </p:sp>
      <p:pic>
        <p:nvPicPr>
          <p:cNvPr id="4" name="irc_mi" descr="http://www.juniorlibraryguild.com/images/0786838825/InteriorArt/0786838825-Clementine2int_zoom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6" y="504825"/>
            <a:ext cx="4648199" cy="569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 think the Authors message was to be a friend. </a:t>
            </a:r>
            <a:endParaRPr lang="en-US" dirty="0"/>
          </a:p>
        </p:txBody>
      </p:sp>
      <p:pic>
        <p:nvPicPr>
          <p:cNvPr id="4" name="irc_mi" descr="http://i180.photobucket.com/albums/x83/jamesmargaret3rd/clemupsidedownsk2-1-1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25908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favorite  part is when she asked for a video and gummy worms.</a:t>
            </a:r>
          </a:p>
          <a:p>
            <a:r>
              <a:rPr lang="en-US" dirty="0" smtClean="0"/>
              <a:t>The page number is 95</a:t>
            </a:r>
            <a:endParaRPr lang="en-US" dirty="0"/>
          </a:p>
        </p:txBody>
      </p:sp>
      <p:pic>
        <p:nvPicPr>
          <p:cNvPr id="1026" name="Picture 2" descr="http://ecx.images-amazon.com/images/I/51Q-dNZNg7L._SX25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276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171</TotalTime>
  <Words>102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Clemintine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51</cp:revision>
  <dcterms:created xsi:type="dcterms:W3CDTF">2014-01-30T22:22:09Z</dcterms:created>
  <dcterms:modified xsi:type="dcterms:W3CDTF">2014-03-18T19:54:34Z</dcterms:modified>
</cp:coreProperties>
</file>