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4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A8CE47D-6BEE-41A9-B321-E8C7B7DF2F0B}" type="datetimeFigureOut">
              <a:rPr lang="en-US" smtClean="0"/>
              <a:t>3/14/2014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Click="0" advTm="8000">
        <p14:flythrough/>
        <p:sndAc>
          <p:stSnd>
            <p:snd r:embed="rId1" name="chimes.wav"/>
          </p:stSnd>
        </p:sndAc>
      </p:transition>
    </mc:Choice>
    <mc:Fallback>
      <p:transition spd="slow" advClick="0" advTm="8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Click="0" advTm="8000">
        <p14:flythrough/>
        <p:sndAc>
          <p:stSnd>
            <p:snd r:embed="rId1" name="chimes.wav"/>
          </p:stSnd>
        </p:sndAc>
      </p:transition>
    </mc:Choice>
    <mc:Fallback>
      <p:transition spd="slow" advClick="0" advTm="8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Click="0" advTm="8000">
        <p14:flythrough/>
        <p:sndAc>
          <p:stSnd>
            <p:snd r:embed="rId1" name="chimes.wav"/>
          </p:stSnd>
        </p:sndAc>
      </p:transition>
    </mc:Choice>
    <mc:Fallback>
      <p:transition spd="slow" advClick="0" advTm="8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Click="0" advTm="8000">
        <p14:flythrough/>
        <p:sndAc>
          <p:stSnd>
            <p:snd r:embed="rId1" name="chimes.wav"/>
          </p:stSnd>
        </p:sndAc>
      </p:transition>
    </mc:Choice>
    <mc:Fallback>
      <p:transition spd="slow" advClick="0" advTm="8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Click="0" advTm="8000">
        <p14:flythrough/>
        <p:sndAc>
          <p:stSnd>
            <p:snd r:embed="rId1" name="chimes.wav"/>
          </p:stSnd>
        </p:sndAc>
      </p:transition>
    </mc:Choice>
    <mc:Fallback>
      <p:transition spd="slow" advClick="0" advTm="8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Click="0" advTm="8000">
        <p14:flythrough/>
        <p:sndAc>
          <p:stSnd>
            <p:snd r:embed="rId1" name="chimes.wav"/>
          </p:stSnd>
        </p:sndAc>
      </p:transition>
    </mc:Choice>
    <mc:Fallback>
      <p:transition spd="slow" advClick="0" advTm="8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Click="0" advTm="8000">
        <p14:flythrough/>
        <p:sndAc>
          <p:stSnd>
            <p:snd r:embed="rId1" name="chimes.wav"/>
          </p:stSnd>
        </p:sndAc>
      </p:transition>
    </mc:Choice>
    <mc:Fallback>
      <p:transition spd="slow" advClick="0" advTm="8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Click="0" advTm="8000">
        <p14:flythrough/>
        <p:sndAc>
          <p:stSnd>
            <p:snd r:embed="rId1" name="chimes.wav"/>
          </p:stSnd>
        </p:sndAc>
      </p:transition>
    </mc:Choice>
    <mc:Fallback>
      <p:transition spd="slow" advClick="0" advTm="8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Click="0" advTm="8000">
        <p14:flythrough/>
        <p:sndAc>
          <p:stSnd>
            <p:snd r:embed="rId1" name="chimes.wav"/>
          </p:stSnd>
        </p:sndAc>
      </p:transition>
    </mc:Choice>
    <mc:Fallback>
      <p:transition spd="slow" advClick="0" advTm="8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Click="0" advTm="8000">
        <p14:flythrough/>
        <p:sndAc>
          <p:stSnd>
            <p:snd r:embed="rId1" name="chimes.wav"/>
          </p:stSnd>
        </p:sndAc>
      </p:transition>
    </mc:Choice>
    <mc:Fallback>
      <p:transition spd="slow" advClick="0" advTm="8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Click="0" advTm="8000">
        <p14:flythrough/>
        <p:sndAc>
          <p:stSnd>
            <p:snd r:embed="rId1" name="chimes.wav"/>
          </p:stSnd>
        </p:sndAc>
      </p:transition>
    </mc:Choice>
    <mc:Fallback>
      <p:transition spd="slow" advClick="0" advTm="8000">
        <p:fad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A8CE47D-6BEE-41A9-B321-E8C7B7DF2F0B}" type="datetimeFigureOut">
              <a:rPr lang="en-US" smtClean="0"/>
              <a:t>3/14/2014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2BD47F7-E09F-4CC2-8867-B1120046161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slow" p14:dur="3750" advClick="0" advTm="8000">
        <p14:flythrough/>
        <p:sndAc>
          <p:stSnd>
            <p:snd r:embed="rId13" name="chimes.wav"/>
          </p:stSnd>
        </p:sndAc>
      </p:transition>
    </mc:Choice>
    <mc:Fallback>
      <p:transition spd="slow" advClick="0" advTm="8000">
        <p:fade/>
        <p:sndAc>
          <p:stSnd>
            <p:snd r:embed="rId13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 Rotten Redheaded Older Brother</a:t>
            </a:r>
            <a:br>
              <a:rPr lang="en-US" dirty="0" smtClean="0"/>
            </a:br>
            <a:r>
              <a:rPr lang="en-US" dirty="0" smtClean="0"/>
              <a:t>Author Patricia </a:t>
            </a:r>
            <a:r>
              <a:rPr lang="en-US" dirty="0" err="1" smtClean="0"/>
              <a:t>Polacco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Book Celebration</a:t>
            </a:r>
          </a:p>
          <a:p>
            <a:r>
              <a:rPr lang="en-US" dirty="0" smtClean="0"/>
              <a:t>By Estefani </a:t>
            </a:r>
            <a:r>
              <a:rPr lang="en-US" dirty="0" err="1" smtClean="0"/>
              <a:t>Guadarrama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http://www.kdl.org/image_attachments/0000/8964/514zgp22c6l.jpg?12199504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3352800"/>
            <a:ext cx="16002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934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Click="0" advTm="8000">
        <p14:flythrough/>
        <p:sndAc>
          <p:stSnd>
            <p:snd r:embed="rId2" name="chimes.wav"/>
          </p:stSnd>
        </p:sndAc>
      </p:transition>
    </mc:Choice>
    <mc:Fallback>
      <p:transition spd="slow" advClick="0" advTm="8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Patricia, Richard, grandma and mom.</a:t>
            </a:r>
          </a:p>
        </p:txBody>
      </p:sp>
      <p:pic>
        <p:nvPicPr>
          <p:cNvPr id="4" name="irc_mi" descr="http://playrific.com/images/media/miscolderbrotherbook_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19400"/>
            <a:ext cx="3810000" cy="2867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4145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Click="0" advTm="8000">
        <p14:flythrough/>
        <p:sndAc>
          <p:stSnd>
            <p:snd r:embed="rId2" name="chimes.wav"/>
          </p:stSnd>
        </p:sndAc>
      </p:transition>
    </mc:Choice>
    <mc:Fallback>
      <p:transition spd="slow" advClick="0" advTm="8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arm </a:t>
            </a:r>
            <a:r>
              <a:rPr lang="en-US" dirty="0" smtClean="0"/>
              <a:t>Union City, Michigan.</a:t>
            </a:r>
            <a:endParaRPr lang="en-US" dirty="0"/>
          </a:p>
        </p:txBody>
      </p:sp>
      <p:pic>
        <p:nvPicPr>
          <p:cNvPr id="2050" name="Picture 2" descr="http://a3.mzstatic.com/us/r30/Publication/v4/44/d9/4a/44d94acf-7a09-01d7-0ccf-4b59a1cfcf7f/9781442443303_Screenshot_1.480x480-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3352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809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Click="0" advTm="8000">
        <p14:flythrough/>
        <p:sndAc>
          <p:stSnd>
            <p:snd r:embed="rId2" name="chimes.wav"/>
          </p:stSnd>
        </p:sndAc>
      </p:transition>
    </mc:Choice>
    <mc:Fallback>
      <p:transition spd="slow" advClick="0" advTm="8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Plot</a:t>
            </a:r>
            <a:br>
              <a:rPr lang="en-US" dirty="0" smtClean="0"/>
            </a:br>
            <a:r>
              <a:rPr lang="en-US" dirty="0" smtClean="0"/>
              <a:t>Beginning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 couldn’t quite understand how she could even like my older brother, Richard I can’t stand you Richard!’’</a:t>
            </a:r>
            <a:endParaRPr lang="en-US" dirty="0"/>
          </a:p>
        </p:txBody>
      </p:sp>
      <p:pic>
        <p:nvPicPr>
          <p:cNvPr id="3074" name="Picture 2" descr="http://media-cache-ak0.pinimg.com/236x/1c/1e/15/1c1e15c90afdb0e44f89fd266bbf33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76600"/>
            <a:ext cx="22479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553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Click="0" advTm="8000">
        <p14:flythrough/>
        <p:sndAc>
          <p:stSnd>
            <p:snd r:embed="rId2" name="chimes.wav"/>
          </p:stSnd>
        </p:sndAc>
      </p:transition>
    </mc:Choice>
    <mc:Fallback>
      <p:transition spd="slow" advClick="0" advTm="8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Plot</a:t>
            </a:r>
            <a:br>
              <a:rPr lang="en-US" dirty="0" smtClean="0"/>
            </a:br>
            <a:r>
              <a:rPr lang="en-US" dirty="0" smtClean="0"/>
              <a:t>Middle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 she was so mad ,that she couldn’t even feel her belly was starting to ache.</a:t>
            </a:r>
            <a:endParaRPr lang="en-US" dirty="0"/>
          </a:p>
        </p:txBody>
      </p:sp>
      <p:pic>
        <p:nvPicPr>
          <p:cNvPr id="4098" name="Picture 2" descr="http://a4.mzstatic.com/us/r30/Publication2/v4/08/64/a9/0864a933-2ac5-8787-5d4c-4966a951e1dd/9781442443303_Screenshot_4.480x480-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76600"/>
            <a:ext cx="4572000" cy="195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427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Click="0" advTm="8000">
        <p14:flythrough/>
        <p:sndAc>
          <p:stSnd>
            <p:snd r:embed="rId2" name="chimes.wav"/>
          </p:stSnd>
        </p:sndAc>
      </p:transition>
    </mc:Choice>
    <mc:Fallback>
      <p:transition spd="slow" advClick="0" advTm="8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Plot </a:t>
            </a:r>
            <a:br>
              <a:rPr lang="en-US" dirty="0" smtClean="0"/>
            </a:br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Then they all just laid on our blankets in the gentle summer night. I’ll always be four years older than you Richards.</a:t>
            </a:r>
            <a:endParaRPr lang="en-US" dirty="0"/>
          </a:p>
        </p:txBody>
      </p:sp>
      <p:pic>
        <p:nvPicPr>
          <p:cNvPr id="7170" name="Picture 2" descr="http://t0.gstatic.com/images?q=tbn:ANd9GcTfu2bq9v5_lcLrrlJlrj0oTF_uDH1ooS7speyfSPUq5S1j8LSUwg:postfiles7.naver.net/20110618_182/pbv2021_13083659892349nQ9f_JPEG/IMG_2200.JPG%3Ftype%3Dw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76600"/>
            <a:ext cx="3276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90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Click="0" advTm="8000">
        <p14:flythrough/>
        <p:sndAc>
          <p:stSnd>
            <p:snd r:embed="rId2" name="chimes.wav"/>
          </p:stSnd>
        </p:sndAc>
      </p:transition>
    </mc:Choice>
    <mc:Fallback>
      <p:transition spd="slow" advClick="0" advTm="8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Author’s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never fight with your older sibling. </a:t>
            </a:r>
            <a:endParaRPr lang="en-US" dirty="0"/>
          </a:p>
        </p:txBody>
      </p:sp>
      <p:pic>
        <p:nvPicPr>
          <p:cNvPr id="6146" name="Picture 2" descr="http://ecx.images-amazon.com/images/I/51VQRG9Z2ZL._BO2,204,203,200_PIsitb-sticker-arrow-click,TopRight,35,-76_SX385_SY500_CR,0,0,385,500_SH20_OU03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38400"/>
            <a:ext cx="2514601" cy="326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092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Click="0" advTm="8000">
        <p14:flythrough/>
        <p:sndAc>
          <p:stSnd>
            <p:snd r:embed="rId2" name="chimes.wav"/>
          </p:stSnd>
        </p:sndAc>
      </p:transition>
    </mc:Choice>
    <mc:Fallback>
      <p:transition spd="slow" advClick="0" advTm="8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Favorite quote from the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When he tricks  his sister about when he doesn’t like the puckers.</a:t>
            </a:r>
            <a:endParaRPr lang="en-US" dirty="0"/>
          </a:p>
        </p:txBody>
      </p:sp>
      <p:pic>
        <p:nvPicPr>
          <p:cNvPr id="5122" name="Picture 2" descr="http://a1.mzstatic.com/us/r30/Publication2/v4/c5/94/51/c594519e-7981-cb87-963f-74751bae5508/9781442443303_Screenshot_5.480x480-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24200"/>
            <a:ext cx="34956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729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Click="0" advTm="8000">
        <p14:flythrough/>
        <p:sndAc>
          <p:stSnd>
            <p:snd r:embed="rId2" name="chimes.wav"/>
          </p:stSnd>
        </p:sndAc>
      </p:transition>
    </mc:Choice>
    <mc:Fallback>
      <p:transition spd="slow" advClick="0" advTm="8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127</TotalTime>
  <Words>119</Words>
  <Application>Microsoft Office PowerPoint</Application>
  <PresentationFormat>On-screen Show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Couture</vt:lpstr>
      <vt:lpstr>My Rotten Redheaded Older Brother Author Patricia Polacco</vt:lpstr>
      <vt:lpstr>Characters</vt:lpstr>
      <vt:lpstr>Setting</vt:lpstr>
      <vt:lpstr>Plot Beginning</vt:lpstr>
      <vt:lpstr>Plot Middle</vt:lpstr>
      <vt:lpstr>Plot  End</vt:lpstr>
      <vt:lpstr>Author’s Message</vt:lpstr>
      <vt:lpstr>Favorite quote from the book</vt:lpstr>
    </vt:vector>
  </TitlesOfParts>
  <Company>Logan City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Book Author</dc:title>
  <dc:creator>LCSD Elementary</dc:creator>
  <cp:lastModifiedBy>LCSD Elementary</cp:lastModifiedBy>
  <cp:revision>33</cp:revision>
  <dcterms:created xsi:type="dcterms:W3CDTF">2014-01-30T22:22:09Z</dcterms:created>
  <dcterms:modified xsi:type="dcterms:W3CDTF">2014-03-14T15:48:51Z</dcterms:modified>
</cp:coreProperties>
</file>