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7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1" y="993076"/>
            <a:ext cx="1847139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" name="chimes.wav"/>
          </p:stSnd>
        </p:sndAc>
      </p:transition>
    </mc:Choice>
    <mc:Fallback xmlns="">
      <p:transition spd="slow" advClick="0" advTm="8000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0" y="-16"/>
            <a:ext cx="9252347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13" name="chimes.wav"/>
          </p:stSnd>
        </p:sndAc>
      </p:transition>
    </mc:Choice>
    <mc:Fallback xmlns="">
      <p:transition spd="slow" advClick="0" advTm="8000">
        <p:sndAc>
          <p:stSnd>
            <p:snd r:embed="rId14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Boxcar Children</a:t>
            </a:r>
            <a:br>
              <a:rPr lang="en-US" dirty="0" smtClean="0"/>
            </a:br>
            <a:r>
              <a:rPr lang="en-US" dirty="0" smtClean="0"/>
              <a:t>Gertrude Chandler Warner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Book Celebration</a:t>
            </a:r>
          </a:p>
          <a:p>
            <a:r>
              <a:rPr lang="en-US" dirty="0" smtClean="0"/>
              <a:t>By Gabrielle Hollingsworth</a:t>
            </a:r>
            <a:endParaRPr lang="en-US" dirty="0"/>
          </a:p>
        </p:txBody>
      </p:sp>
      <p:pic>
        <p:nvPicPr>
          <p:cNvPr id="1026" name="Picture 2" descr="http://www.unleashingreaders.com/wp-content/uploads/2013/10/the-boxcar-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44" y="36560"/>
            <a:ext cx="4410456" cy="29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Henry</a:t>
            </a:r>
          </a:p>
          <a:p>
            <a:pPr>
              <a:buFontTx/>
              <a:buChar char="-"/>
            </a:pPr>
            <a:r>
              <a:rPr lang="en-US" dirty="0" smtClean="0"/>
              <a:t>Jessie</a:t>
            </a:r>
          </a:p>
          <a:p>
            <a:pPr>
              <a:buFontTx/>
              <a:buChar char="-"/>
            </a:pPr>
            <a:r>
              <a:rPr lang="en-US" dirty="0" smtClean="0"/>
              <a:t>Violet</a:t>
            </a:r>
          </a:p>
          <a:p>
            <a:pPr>
              <a:buFontTx/>
              <a:buChar char="-"/>
            </a:pPr>
            <a:r>
              <a:rPr lang="en-US" dirty="0" smtClean="0"/>
              <a:t>Benny</a:t>
            </a:r>
          </a:p>
          <a:p>
            <a:pPr>
              <a:buFontTx/>
              <a:buChar char="-"/>
            </a:pPr>
            <a:r>
              <a:rPr lang="en-US" dirty="0" smtClean="0"/>
              <a:t>Dr. </a:t>
            </a:r>
            <a:r>
              <a:rPr lang="en-US" dirty="0"/>
              <a:t>M</a:t>
            </a:r>
            <a:r>
              <a:rPr lang="en-US" dirty="0" smtClean="0"/>
              <a:t>oore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295400"/>
            <a:ext cx="3867151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2" name="chimes.wav"/>
          </p:stSnd>
        </p:sndAc>
      </p:transition>
    </mc:Choice>
    <mc:Fallback xmlns="">
      <p:transition spd="slow" advClick="0" advTm="8000"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Boxcar</a:t>
            </a:r>
          </a:p>
          <a:p>
            <a:r>
              <a:rPr lang="en-US" dirty="0" smtClean="0"/>
              <a:t>Fall</a:t>
            </a:r>
          </a:p>
          <a:p>
            <a:r>
              <a:rPr lang="en-US" dirty="0" smtClean="0"/>
              <a:t>Forest</a:t>
            </a:r>
            <a:endParaRPr lang="en-US" dirty="0"/>
          </a:p>
        </p:txBody>
      </p:sp>
      <p:pic>
        <p:nvPicPr>
          <p:cNvPr id="1026" name="Picture 2" descr="http://www.polyweb.com/dans_rr/boxcar/images%5Cdsc00029ex_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1"/>
            <a:ext cx="5867400" cy="37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2" name="chimes.wav"/>
          </p:stSnd>
        </p:sndAc>
      </p:transition>
    </mc:Choice>
    <mc:Fallback xmlns="">
      <p:transition spd="slow" advClick="0" advTm="8000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6762957" cy="3886200"/>
          </a:xfrm>
        </p:spPr>
        <p:txBody>
          <a:bodyPr/>
          <a:lstStyle/>
          <a:p>
            <a:r>
              <a:rPr lang="en-US" dirty="0" smtClean="0"/>
              <a:t>At the beginning the kids saw a bakery. They ran to the woods because the bakery wanted to send Benny to a children’s home. Just as they got there a horse was coming up the road. Keep very still, Benny wisped Henry.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21024"/>
            <a:ext cx="4114800" cy="276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pattern="hexagon"/>
        <p:sndAc>
          <p:stSnd>
            <p:snd r:embed="rId2" name="chimes.wav"/>
          </p:stSnd>
        </p:sndAc>
      </p:transition>
    </mc:Choice>
    <mc:Fallback xmlns="">
      <p:transition spd="slow" advClick="0" advTm="1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6762957" cy="3886200"/>
          </a:xfrm>
        </p:spPr>
        <p:txBody>
          <a:bodyPr/>
          <a:lstStyle/>
          <a:p>
            <a:r>
              <a:rPr lang="en-US" dirty="0" smtClean="0"/>
              <a:t>At the beginning the kids saw a bakery. They ran to the woods because the bakery wanted to send Benny to a children’s home. Just as they got there a horse was coming up the road. Keep very still, Benny wisped Henry.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21024"/>
            <a:ext cx="4114800" cy="276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pattern="hexagon"/>
        <p:sndAc>
          <p:stSnd>
            <p:snd r:embed="rId2" name="chimes.wav"/>
          </p:stSnd>
        </p:sndAc>
      </p:transition>
    </mc:Choice>
    <mc:Fallback xmlns="">
      <p:transition spd="slow" advClick="0" advTm="1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1"/>
            <a:ext cx="7125112" cy="4051437"/>
          </a:xfrm>
        </p:spPr>
        <p:txBody>
          <a:bodyPr/>
          <a:lstStyle/>
          <a:p>
            <a:r>
              <a:rPr lang="en-US" dirty="0" smtClean="0"/>
              <a:t>The children finned a boxcar and ran there. And they use the boxcar as a house Henry ran to a town to find a job. They fond a dog named watch.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9768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2" name="chimes.wav"/>
          </p:stSnd>
        </p:sndAc>
      </p:transition>
    </mc:Choice>
    <mc:Fallback xmlns="">
      <p:transition spd="slow" advClick="0" advTm="8000"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</a:t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found there Grandpa in the boxcar.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"/>
            <a:ext cx="6705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2" name="chimes.wav"/>
          </p:stSnd>
        </p:sndAc>
      </p:transition>
    </mc:Choice>
    <mc:Fallback xmlns="">
      <p:transition spd="slow" advClick="0" advTm="8000"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family can come together.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492758"/>
            <a:ext cx="30384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2" name="chimes.wav"/>
          </p:stSnd>
        </p:sndAc>
      </p:transition>
    </mc:Choice>
    <mc:Fallback xmlns="">
      <p:transition spd="slow" advClick="0" advTm="8000"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My quote is Henry gets 25$ and Benny says “Is 25$ a lot.”  “No” says Henry.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1"/>
            <a:ext cx="9077131" cy="215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2" name="chimes.wav"/>
          </p:stSnd>
        </p:sndAc>
      </p:transition>
    </mc:Choice>
    <mc:Fallback xmlns="">
      <p:transition spd="slow" advClick="0" advTm="8000"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107</TotalTime>
  <Words>197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Spring</vt:lpstr>
      <vt:lpstr>The Boxcar Children Gertrude Chandler Warner </vt:lpstr>
      <vt:lpstr>Characters</vt:lpstr>
      <vt:lpstr>Setting</vt:lpstr>
      <vt:lpstr>Plot Beginning</vt:lpstr>
      <vt:lpstr>Plot Beginning</vt:lpstr>
      <vt:lpstr>Plot Middle</vt:lpstr>
      <vt:lpstr>Plot 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25</cp:revision>
  <dcterms:created xsi:type="dcterms:W3CDTF">2014-01-30T22:22:09Z</dcterms:created>
  <dcterms:modified xsi:type="dcterms:W3CDTF">2014-03-21T16:53:03Z</dcterms:modified>
</cp:coreProperties>
</file>