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" name="laser.wav"/>
          </p:stSnd>
        </p:sndAc>
      </p:transition>
    </mc:Choice>
    <mc:Fallback>
      <p:transition spd="slow" advClick="0" advTm="6000">
        <p:fade/>
        <p:sndAc>
          <p:stSnd>
            <p:snd r:embed="rId1" name="las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A8CE47D-6BEE-41A9-B321-E8C7B7DF2F0B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BD47F7-E09F-4CC2-8867-B1120046161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13" name="laser.wav"/>
          </p:stSnd>
        </p:sndAc>
      </p:transition>
    </mc:Choice>
    <mc:Fallback>
      <p:transition spd="slow" advClick="0" advTm="6000">
        <p:fade/>
        <p:sndAc>
          <p:stSnd>
            <p:snd r:embed="rId13" name="laser.wav"/>
          </p:stSnd>
        </p:sndAc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Goosebumps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Book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celebration</a:t>
            </a:r>
            <a:r>
              <a:rPr lang="en-US" dirty="0" smtClean="0"/>
              <a:t> </a:t>
            </a:r>
            <a:r>
              <a:rPr lang="en-US" smtClean="0"/>
              <a:t>by </a:t>
            </a:r>
            <a:endParaRPr lang="en-US" dirty="0" smtClean="0"/>
          </a:p>
          <a:p>
            <a:r>
              <a:rPr lang="en-US" dirty="0" smtClean="0"/>
              <a:t>By R.L. Stine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6096"/>
            <a:ext cx="3931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934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Michael.</a:t>
            </a:r>
            <a:endParaRPr lang="en-US" dirty="0"/>
          </a:p>
          <a:p>
            <a:r>
              <a:rPr lang="en-US" dirty="0" smtClean="0"/>
              <a:t>Sister, mom, dad, friends.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048000"/>
            <a:ext cx="6248400" cy="34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414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House.</a:t>
            </a:r>
          </a:p>
          <a:p>
            <a:pPr marL="0" indent="0">
              <a:buNone/>
            </a:pPr>
            <a:r>
              <a:rPr lang="en-US" dirty="0" smtClean="0"/>
              <a:t>Summer.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43400" cy="604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486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Beginning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oldest brother Michael was having a birthday party. Then his sister trips him over with a cake. So his face land on the cake.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60345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9553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</a:t>
            </a:r>
            <a:br>
              <a:rPr lang="en-US" dirty="0" smtClean="0"/>
            </a:br>
            <a:r>
              <a:rPr lang="en-US" dirty="0" smtClean="0"/>
              <a:t>Middle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So his friends tease him. But he did not like it.  So he went to his room.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9" y="2133600"/>
            <a:ext cx="778328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142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Plot </a:t>
            </a:r>
            <a:br>
              <a:rPr lang="en-US" dirty="0" smtClean="0"/>
            </a:br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Michael hit the clock of doom so he went to the pass.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137825" cy="457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0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author’s message is that we do not hit yours dad’s clock.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7" y="2743200"/>
            <a:ext cx="7619199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092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Favorite quote from the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76400"/>
            <a:ext cx="7125112" cy="40514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“My favorite quote from the book is on page 118</a:t>
            </a:r>
          </a:p>
          <a:p>
            <a:pPr marL="0" indent="0">
              <a:buNone/>
            </a:pPr>
            <a:r>
              <a:rPr lang="en-US" dirty="0" smtClean="0"/>
              <a:t>,and it says,” that his sister was gone for good.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38400"/>
            <a:ext cx="4343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1729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6000">
        <p14:reveal/>
        <p:sndAc>
          <p:stSnd>
            <p:snd r:embed="rId2" name="laser.wav"/>
          </p:stSnd>
        </p:sndAc>
      </p:transition>
    </mc:Choice>
    <mc:Fallback>
      <p:transition spd="slow" advClick="0" advTm="6000">
        <p:fad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TC101859862[[fn=Urban Pop]]</Template>
  <TotalTime>93</TotalTime>
  <Words>132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Urban Pop</vt:lpstr>
      <vt:lpstr>Goosebumps</vt:lpstr>
      <vt:lpstr>Characters</vt:lpstr>
      <vt:lpstr>Setting</vt:lpstr>
      <vt:lpstr>Plot Beginning</vt:lpstr>
      <vt:lpstr>Plot Middle</vt:lpstr>
      <vt:lpstr>Plot  End</vt:lpstr>
      <vt:lpstr>Author’s Message</vt:lpstr>
      <vt:lpstr>Favorite quote from the book</vt:lpstr>
    </vt:vector>
  </TitlesOfParts>
  <Company>Logan City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Book Author</dc:title>
  <dc:creator>LCSD Elementary</dc:creator>
  <cp:lastModifiedBy>LCSD Elementary</cp:lastModifiedBy>
  <cp:revision>29</cp:revision>
  <dcterms:created xsi:type="dcterms:W3CDTF">2014-01-30T22:22:09Z</dcterms:created>
  <dcterms:modified xsi:type="dcterms:W3CDTF">2014-03-18T19:56:57Z</dcterms:modified>
</cp:coreProperties>
</file>