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9000">
        <p14:prism/>
        <p:sndAc>
          <p:stSnd>
            <p:snd r:embed="rId1" name="breeze.wav"/>
          </p:stSnd>
        </p:sndAc>
      </p:transition>
    </mc:Choice>
    <mc:Fallback>
      <p:transition spd="slow" advClick="0" advTm="9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9000">
        <p14:prism/>
        <p:sndAc>
          <p:stSnd>
            <p:snd r:embed="rId1" name="breeze.wav"/>
          </p:stSnd>
        </p:sndAc>
      </p:transition>
    </mc:Choice>
    <mc:Fallback>
      <p:transition spd="slow" advClick="0" advTm="9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9000">
        <p14:prism/>
        <p:sndAc>
          <p:stSnd>
            <p:snd r:embed="rId1" name="breeze.wav"/>
          </p:stSnd>
        </p:sndAc>
      </p:transition>
    </mc:Choice>
    <mc:Fallback>
      <p:transition spd="slow" advClick="0" advTm="9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9000">
        <p14:prism/>
        <p:sndAc>
          <p:stSnd>
            <p:snd r:embed="rId1" name="breeze.wav"/>
          </p:stSnd>
        </p:sndAc>
      </p:transition>
    </mc:Choice>
    <mc:Fallback>
      <p:transition spd="slow" advClick="0" advTm="9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9000">
        <p14:prism/>
        <p:sndAc>
          <p:stSnd>
            <p:snd r:embed="rId1" name="breeze.wav"/>
          </p:stSnd>
        </p:sndAc>
      </p:transition>
    </mc:Choice>
    <mc:Fallback>
      <p:transition spd="slow" advClick="0" advTm="9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9000">
        <p14:prism/>
        <p:sndAc>
          <p:stSnd>
            <p:snd r:embed="rId1" name="breeze.wav"/>
          </p:stSnd>
        </p:sndAc>
      </p:transition>
    </mc:Choice>
    <mc:Fallback>
      <p:transition spd="slow" advClick="0" advTm="9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9000">
        <p14:prism/>
        <p:sndAc>
          <p:stSnd>
            <p:snd r:embed="rId1" name="breeze.wav"/>
          </p:stSnd>
        </p:sndAc>
      </p:transition>
    </mc:Choice>
    <mc:Fallback>
      <p:transition spd="slow" advClick="0" advTm="9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9000">
        <p14:prism/>
        <p:sndAc>
          <p:stSnd>
            <p:snd r:embed="rId1" name="breeze.wav"/>
          </p:stSnd>
        </p:sndAc>
      </p:transition>
    </mc:Choice>
    <mc:Fallback>
      <p:transition spd="slow" advClick="0" advTm="9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9000">
        <p14:prism/>
        <p:sndAc>
          <p:stSnd>
            <p:snd r:embed="rId1" name="breeze.wav"/>
          </p:stSnd>
        </p:sndAc>
      </p:transition>
    </mc:Choice>
    <mc:Fallback>
      <p:transition spd="slow" advClick="0" advTm="9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9000">
        <p14:prism/>
        <p:sndAc>
          <p:stSnd>
            <p:snd r:embed="rId1" name="breeze.wav"/>
          </p:stSnd>
        </p:sndAc>
      </p:transition>
    </mc:Choice>
    <mc:Fallback>
      <p:transition spd="slow" advClick="0" advTm="9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9000">
        <p14:prism/>
        <p:sndAc>
          <p:stSnd>
            <p:snd r:embed="rId1" name="breeze.wav"/>
          </p:stSnd>
        </p:sndAc>
      </p:transition>
    </mc:Choice>
    <mc:Fallback>
      <p:transition spd="slow" advClick="0" advTm="9000">
        <p:fade/>
        <p:sndAc>
          <p:stSnd>
            <p:snd r:embed="rId1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500" advClick="0" advTm="9000">
        <p14:prism/>
        <p:sndAc>
          <p:stSnd>
            <p:snd r:embed="rId13" name="breeze.wav"/>
          </p:stSnd>
        </p:sndAc>
      </p:transition>
    </mc:Choice>
    <mc:Fallback>
      <p:transition spd="slow" advClick="0" advTm="9000">
        <p:fade/>
        <p:sndAc>
          <p:stSnd>
            <p:snd r:embed="rId13" name="breeze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362200"/>
            <a:ext cx="711718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Time </a:t>
            </a:r>
            <a:r>
              <a:rPr lang="en-US" dirty="0"/>
              <a:t>W</a:t>
            </a:r>
            <a:r>
              <a:rPr lang="en-US" dirty="0" smtClean="0"/>
              <a:t>arp Trio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Knights </a:t>
            </a:r>
            <a:r>
              <a:rPr lang="en-US" dirty="0" smtClean="0"/>
              <a:t>of the Kitchen Table</a:t>
            </a:r>
            <a:br>
              <a:rPr lang="en-US" dirty="0" smtClean="0"/>
            </a:br>
            <a:r>
              <a:rPr lang="en-US" dirty="0" smtClean="0"/>
              <a:t>Author</a:t>
            </a:r>
            <a:r>
              <a:rPr lang="en-US" dirty="0" smtClean="0"/>
              <a:t>: Jon Scieszka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r>
              <a:rPr lang="en-US" dirty="0" smtClean="0"/>
              <a:t>Book Celebration</a:t>
            </a:r>
          </a:p>
          <a:p>
            <a:r>
              <a:rPr lang="en-US" dirty="0" smtClean="0"/>
              <a:t>By Geovani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22955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93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9000">
        <p14:prism/>
        <p:sndAc>
          <p:stSnd>
            <p:snd r:embed="rId2" name="breeze.wav"/>
          </p:stSnd>
        </p:sndAc>
      </p:transition>
    </mc:Choice>
    <mc:Fallback>
      <p:transition spd="slow" advClick="0" advTm="9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52600"/>
            <a:ext cx="3865323" cy="41084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Joe, Sam, and Fred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14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9000">
        <p14:prism/>
        <p:sndAc>
          <p:stSnd>
            <p:snd r:embed="rId2" name="breeze.wav"/>
          </p:stSnd>
        </p:sndAc>
      </p:transition>
    </mc:Choice>
    <mc:Fallback>
      <p:transition spd="slow" advClick="0" advTm="9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Brooklyn, New York</a:t>
            </a:r>
          </a:p>
          <a:p>
            <a:r>
              <a:rPr lang="en-US" dirty="0" smtClean="0"/>
              <a:t>Medieval Times, Camelot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45" y="1981200"/>
            <a:ext cx="355579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96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9000">
        <p14:prism/>
        <p:sndAc>
          <p:stSnd>
            <p:snd r:embed="rId2" name="breeze.wav"/>
          </p:stSnd>
        </p:sndAc>
      </p:transition>
    </mc:Choice>
    <mc:Fallback>
      <p:transition spd="slow" advClick="0" advTm="9000">
        <p:fade/>
        <p:sndAc>
          <p:stSnd>
            <p:snd r:embed="rId2" name="breez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(beginning)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3471277" cy="4051301"/>
          </a:xfrm>
        </p:spPr>
        <p:txBody>
          <a:bodyPr/>
          <a:lstStyle/>
          <a:p>
            <a:r>
              <a:rPr lang="en-US" dirty="0"/>
              <a:t>For his tenth birthday, Joe receives a mysterious blue book </a:t>
            </a:r>
            <a:r>
              <a:rPr lang="en-US" dirty="0" smtClean="0"/>
              <a:t>from </a:t>
            </a:r>
            <a:r>
              <a:rPr lang="en-US" dirty="0"/>
              <a:t>his magician </a:t>
            </a:r>
            <a:r>
              <a:rPr lang="en-US" dirty="0" smtClean="0"/>
              <a:t>uncle.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4695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31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9000">
        <p14:prism/>
        <p:sndAc>
          <p:stSnd>
            <p:snd r:embed="rId2" name="breeze.wav"/>
          </p:stSnd>
        </p:sndAc>
      </p:transition>
    </mc:Choice>
    <mc:Fallback>
      <p:transition spd="slow" advClick="0" advTm="9000">
        <p:fade/>
        <p:sndAc>
          <p:stSnd>
            <p:snd r:embed="rId2" name="breez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(middle)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/>
              <a:t>The Book</a:t>
            </a:r>
            <a:r>
              <a:rPr lang="en-US" dirty="0"/>
              <a:t> transports Joe and his friends, </a:t>
            </a:r>
            <a:r>
              <a:rPr lang="en-US" dirty="0" smtClean="0"/>
              <a:t>to different </a:t>
            </a:r>
            <a:r>
              <a:rPr lang="en-US" dirty="0"/>
              <a:t>times and places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2924175" cy="457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98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9000">
        <p14:prism/>
        <p:sndAc>
          <p:stSnd>
            <p:snd r:embed="rId2" name="breeze.wav"/>
          </p:stSnd>
        </p:sndAc>
      </p:transition>
    </mc:Choice>
    <mc:Fallback>
      <p:transition spd="slow" advClick="0" advTm="9000">
        <p:fade/>
        <p:sndAc>
          <p:stSnd>
            <p:snd r:embed="rId2" name="breez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(end)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471277" cy="4051301"/>
          </a:xfrm>
        </p:spPr>
        <p:txBody>
          <a:bodyPr/>
          <a:lstStyle/>
          <a:p>
            <a:r>
              <a:rPr lang="en-US" dirty="0"/>
              <a:t>The only way they are able to return to present-day </a:t>
            </a:r>
            <a:r>
              <a:rPr lang="en-US" dirty="0" smtClean="0"/>
              <a:t>is </a:t>
            </a:r>
            <a:r>
              <a:rPr lang="en-US" dirty="0"/>
              <a:t>to find </a:t>
            </a:r>
            <a:r>
              <a:rPr lang="en-US" i="1" dirty="0"/>
              <a:t>The Book</a:t>
            </a:r>
            <a:r>
              <a:rPr lang="en-US" dirty="0"/>
              <a:t> again </a:t>
            </a:r>
            <a:r>
              <a:rPr lang="en-US" dirty="0" smtClean="0"/>
              <a:t>in the </a:t>
            </a:r>
            <a:r>
              <a:rPr lang="en-US" dirty="0"/>
              <a:t>time period they are </a:t>
            </a:r>
            <a:r>
              <a:rPr lang="en-US" dirty="0" smtClean="0"/>
              <a:t>in.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435428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19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9000">
        <p14:prism/>
        <p:sndAc>
          <p:stSnd>
            <p:snd r:embed="rId2" name="breeze.wav"/>
          </p:stSnd>
        </p:sndAc>
      </p:transition>
    </mc:Choice>
    <mc:Fallback>
      <p:transition spd="slow" advClick="0" advTm="9000">
        <p:fade/>
        <p:sndAc>
          <p:stSnd>
            <p:snd r:embed="rId2" name="breez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Author’s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They overcome </a:t>
            </a:r>
            <a:r>
              <a:rPr lang="en-US" dirty="0"/>
              <a:t>lots of </a:t>
            </a:r>
            <a:r>
              <a:rPr lang="en-US" dirty="0" smtClean="0"/>
              <a:t>challenges.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1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9000">
        <p14:prism/>
        <p:sndAc>
          <p:stSnd>
            <p:snd r:embed="rId2" name="breeze.wav"/>
          </p:stSnd>
        </p:sndAc>
      </p:transition>
    </mc:Choice>
    <mc:Fallback>
      <p:transition spd="slow" advClick="0" advTm="9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Favorite Quote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80744"/>
            <a:ext cx="374242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87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9000">
        <p14:prism/>
        <p:sndAc>
          <p:stSnd>
            <p:snd r:embed="rId2" name="breeze.wav"/>
          </p:stSnd>
        </p:sndAc>
      </p:transition>
    </mc:Choice>
    <mc:Fallback>
      <p:transition spd="slow" advClick="0" advTm="9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78</TotalTime>
  <Words>75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Winter</vt:lpstr>
      <vt:lpstr>The Time Warp Trio  Knights of the Kitchen Table Author: Jon Scieszka  </vt:lpstr>
      <vt:lpstr>Characters</vt:lpstr>
      <vt:lpstr>Setting</vt:lpstr>
      <vt:lpstr>Plot (beginning)</vt:lpstr>
      <vt:lpstr>Plot (middle)</vt:lpstr>
      <vt:lpstr>Plot (end)</vt:lpstr>
      <vt:lpstr>Author’s message</vt:lpstr>
      <vt:lpstr>Favorite Quote</vt:lpstr>
    </vt:vector>
  </TitlesOfParts>
  <Company>Logan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Book Author</dc:title>
  <dc:creator>LCSD Elementary</dc:creator>
  <cp:lastModifiedBy>LCSD Elementary</cp:lastModifiedBy>
  <cp:revision>12</cp:revision>
  <dcterms:created xsi:type="dcterms:W3CDTF">2014-01-30T22:22:09Z</dcterms:created>
  <dcterms:modified xsi:type="dcterms:W3CDTF">2014-03-25T19:28:18Z</dcterms:modified>
</cp:coreProperties>
</file>