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104" d="100"/>
          <a:sy n="104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1" name="laser.wav"/>
          </p:stSnd>
        </p:sndAc>
      </p:transition>
    </mc:Choice>
    <mc:Fallback>
      <p:transition spd="slow" advClick="0" advTm="6000">
        <p:dissolve/>
        <p:sndAc>
          <p:stSnd>
            <p:snd r:embed="rId1" name="laser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1" name="laser.wav"/>
          </p:stSnd>
        </p:sndAc>
      </p:transition>
    </mc:Choice>
    <mc:Fallback>
      <p:transition spd="slow" advClick="0" advTm="6000">
        <p:dissolve/>
        <p:sndAc>
          <p:stSnd>
            <p:snd r:embed="rId1" name="laser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1" name="laser.wav"/>
          </p:stSnd>
        </p:sndAc>
      </p:transition>
    </mc:Choice>
    <mc:Fallback>
      <p:transition spd="slow" advClick="0" advTm="6000">
        <p:dissolve/>
        <p:sndAc>
          <p:stSnd>
            <p:snd r:embed="rId1" name="laser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1" name="laser.wav"/>
          </p:stSnd>
        </p:sndAc>
      </p:transition>
    </mc:Choice>
    <mc:Fallback>
      <p:transition spd="slow" advClick="0" advTm="6000">
        <p:dissolve/>
        <p:sndAc>
          <p:stSnd>
            <p:snd r:embed="rId1" name="laser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1" name="laser.wav"/>
          </p:stSnd>
        </p:sndAc>
      </p:transition>
    </mc:Choice>
    <mc:Fallback>
      <p:transition spd="slow" advClick="0" advTm="6000">
        <p:dissolve/>
        <p:sndAc>
          <p:stSnd>
            <p:snd r:embed="rId1" name="laser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1" name="laser.wav"/>
          </p:stSnd>
        </p:sndAc>
      </p:transition>
    </mc:Choice>
    <mc:Fallback>
      <p:transition spd="slow" advClick="0" advTm="6000">
        <p:dissolve/>
        <p:sndAc>
          <p:stSnd>
            <p:snd r:embed="rId1" name="laser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1" name="laser.wav"/>
          </p:stSnd>
        </p:sndAc>
      </p:transition>
    </mc:Choice>
    <mc:Fallback>
      <p:transition spd="slow" advClick="0" advTm="6000">
        <p:dissolve/>
        <p:sndAc>
          <p:stSnd>
            <p:snd r:embed="rId1" name="laser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1" name="laser.wav"/>
          </p:stSnd>
        </p:sndAc>
      </p:transition>
    </mc:Choice>
    <mc:Fallback>
      <p:transition spd="slow" advClick="0" advTm="6000">
        <p:dissolve/>
        <p:sndAc>
          <p:stSnd>
            <p:snd r:embed="rId1" name="laser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1" name="laser.wav"/>
          </p:stSnd>
        </p:sndAc>
      </p:transition>
    </mc:Choice>
    <mc:Fallback>
      <p:transition spd="slow" advClick="0" advTm="6000">
        <p:dissolve/>
        <p:sndAc>
          <p:stSnd>
            <p:snd r:embed="rId1" name="laser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1" name="laser.wav"/>
          </p:stSnd>
        </p:sndAc>
      </p:transition>
    </mc:Choice>
    <mc:Fallback>
      <p:transition spd="slow" advClick="0" advTm="6000">
        <p:dissolve/>
        <p:sndAc>
          <p:stSnd>
            <p:snd r:embed="rId1" name="laser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8CE47D-6BEE-41A9-B321-E8C7B7DF2F0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1" name="laser.wav"/>
          </p:stSnd>
        </p:sndAc>
      </p:transition>
    </mc:Choice>
    <mc:Fallback>
      <p:transition spd="slow" advClick="0" advTm="6000">
        <p:dissolve/>
        <p:sndAc>
          <p:stSnd>
            <p:snd r:embed="rId1" name="laser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A8CE47D-6BEE-41A9-B321-E8C7B7DF2F0B}" type="datetimeFigureOut">
              <a:rPr lang="en-US" smtClean="0"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13" name="laser.wav"/>
          </p:stSnd>
        </p:sndAc>
      </p:transition>
    </mc:Choice>
    <mc:Fallback>
      <p:transition spd="slow" advClick="0" advTm="6000">
        <p:dissolve/>
        <p:sndAc>
          <p:stSnd>
            <p:snd r:embed="rId13" name="laser.wav"/>
          </p:stSnd>
        </p:sndAc>
      </p:transition>
    </mc:Fallback>
  </mc:AlternateConten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Book Celebration</a:t>
            </a:r>
          </a:p>
          <a:p>
            <a:r>
              <a:rPr lang="en-US" dirty="0" smtClean="0"/>
              <a:t>By </a:t>
            </a:r>
            <a:r>
              <a:rPr lang="en-US" dirty="0"/>
              <a:t>H</a:t>
            </a:r>
            <a:r>
              <a:rPr lang="en-US" dirty="0" smtClean="0"/>
              <a:t>ailey </a:t>
            </a:r>
            <a:r>
              <a:rPr lang="en-US" dirty="0"/>
              <a:t>L</a:t>
            </a:r>
            <a:r>
              <a:rPr lang="en-US" dirty="0" smtClean="0"/>
              <a:t>arsen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Molly’s pilgrim</a:t>
            </a:r>
            <a:br>
              <a:rPr lang="en-US" dirty="0" smtClean="0"/>
            </a:br>
            <a:r>
              <a:rPr lang="en-US" dirty="0"/>
              <a:t>B</a:t>
            </a:r>
            <a:r>
              <a:rPr lang="en-US" dirty="0" smtClean="0"/>
              <a:t>arbara </a:t>
            </a:r>
            <a:r>
              <a:rPr lang="en-US" dirty="0"/>
              <a:t>C</a:t>
            </a:r>
            <a:r>
              <a:rPr lang="en-US" dirty="0" smtClean="0"/>
              <a:t>ohen</a:t>
            </a:r>
            <a:endParaRPr lang="en-US" dirty="0"/>
          </a:p>
        </p:txBody>
      </p:sp>
      <p:pic>
        <p:nvPicPr>
          <p:cNvPr id="1026" name="Picture 2" descr="http://thinesclaude.wifeo.com/images/1/198/1985---Mollys-Pilgri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134783"/>
            <a:ext cx="3276600" cy="227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93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2" name="laser.wav"/>
          </p:stSnd>
        </p:sndAc>
      </p:transition>
    </mc:Choice>
    <mc:Fallback>
      <p:transition spd="slow" advClick="0" advTm="6000">
        <p:dissolve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461404"/>
            <a:ext cx="768096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molly</a:t>
            </a:r>
          </a:p>
          <a:p>
            <a:pPr marL="0" indent="0">
              <a:buNone/>
            </a:pPr>
            <a:r>
              <a:rPr lang="en-US" dirty="0" smtClean="0"/>
              <a:t>mama</a:t>
            </a:r>
          </a:p>
          <a:p>
            <a:pPr marL="0" indent="0">
              <a:buNone/>
            </a:pPr>
            <a:r>
              <a:rPr lang="en-US" dirty="0" smtClean="0"/>
              <a:t>Miss </a:t>
            </a:r>
            <a:r>
              <a:rPr lang="en-US" dirty="0" err="1" smtClean="0"/>
              <a:t>Stickley</a:t>
            </a:r>
            <a:r>
              <a:rPr lang="en-US" dirty="0" smtClean="0"/>
              <a:t>                                                                                      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5366">
            <a:off x="3657600" y="1676400"/>
            <a:ext cx="32004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14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2" name="laser.wav"/>
          </p:stSnd>
        </p:sndAc>
      </p:transition>
    </mc:Choice>
    <mc:Fallback>
      <p:transition spd="slow" advClick="0" advTm="6000">
        <p:dissolve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school</a:t>
            </a:r>
          </a:p>
          <a:p>
            <a:r>
              <a:rPr lang="en-US" dirty="0" smtClean="0"/>
              <a:t>fall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pic>
        <p:nvPicPr>
          <p:cNvPr id="1026" name="Picture 2" descr="http://4imgs.com/1082/sys/prod/4311_2_0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7112">
            <a:off x="3685052" y="898640"/>
            <a:ext cx="3171189" cy="454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48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2" name="laser.wav"/>
          </p:stSnd>
        </p:sndAc>
      </p:transition>
    </mc:Choice>
    <mc:Fallback>
      <p:transition spd="slow" advClick="0" advTm="6000">
        <p:dissolve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447800"/>
            <a:ext cx="7680960" cy="4724400"/>
          </a:xfrm>
        </p:spPr>
        <p:txBody>
          <a:bodyPr/>
          <a:lstStyle/>
          <a:p>
            <a:r>
              <a:rPr lang="en-US" dirty="0" smtClean="0"/>
              <a:t> First Molly’s Classmates </a:t>
            </a:r>
            <a:r>
              <a:rPr lang="en-US" dirty="0" smtClean="0"/>
              <a:t>laughed </a:t>
            </a:r>
            <a:r>
              <a:rPr lang="en-US" dirty="0" smtClean="0"/>
              <a:t>a her.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</a:t>
            </a:r>
            <a:br>
              <a:rPr lang="en-US" dirty="0" smtClean="0"/>
            </a:br>
            <a:r>
              <a:rPr lang="en-US" dirty="0" smtClean="0"/>
              <a:t>Beginning</a:t>
            </a:r>
            <a:endParaRPr lang="en-US" dirty="0"/>
          </a:p>
        </p:txBody>
      </p:sp>
      <p:pic>
        <p:nvPicPr>
          <p:cNvPr id="2050" name="Picture 2" descr="http://www.bookreporter.com/sites/default/files/images/Molly%27s-Pilgrim-001-7541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5966">
            <a:off x="4984952" y="777242"/>
            <a:ext cx="3886200" cy="555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553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2" name="laser.wav"/>
          </p:stSnd>
        </p:sndAc>
      </p:transition>
    </mc:Choice>
    <mc:Fallback>
      <p:transition spd="slow" advClick="0" advTm="6000">
        <p:dissolve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Next Molly </a:t>
            </a:r>
            <a:r>
              <a:rPr lang="en-US" dirty="0" smtClean="0"/>
              <a:t>walks in and the teacher said “open your  book’s to page 132.”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</a:t>
            </a:r>
            <a:br>
              <a:rPr lang="en-US" dirty="0" smtClean="0"/>
            </a:br>
            <a:r>
              <a:rPr lang="en-US" dirty="0" smtClean="0"/>
              <a:t>Middle</a:t>
            </a:r>
            <a:endParaRPr lang="en-US" dirty="0"/>
          </a:p>
        </p:txBody>
      </p:sp>
      <p:pic>
        <p:nvPicPr>
          <p:cNvPr id="3074" name="Picture 2" descr="http://www.mskneer.net/Image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7327">
            <a:off x="1524000" y="2590800"/>
            <a:ext cx="229817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427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2" name="laser.wav"/>
          </p:stSnd>
        </p:sndAc>
      </p:transition>
    </mc:Choice>
    <mc:Fallback>
      <p:transition spd="slow" advClick="0" advTm="6000">
        <p:dissolve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 Last, Her </a:t>
            </a:r>
            <a:r>
              <a:rPr lang="en-US" dirty="0" smtClean="0"/>
              <a:t>classmate said “that’s the most beautiful doll</a:t>
            </a:r>
            <a:r>
              <a:rPr lang="en-US" dirty="0" smtClean="0"/>
              <a:t>”.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 </a:t>
            </a:r>
            <a:br>
              <a:rPr lang="en-US" dirty="0" smtClean="0"/>
            </a:br>
            <a:r>
              <a:rPr lang="en-US" dirty="0" smtClean="0"/>
              <a:t>End</a:t>
            </a:r>
            <a:endParaRPr lang="en-US" dirty="0"/>
          </a:p>
        </p:txBody>
      </p:sp>
      <p:pic>
        <p:nvPicPr>
          <p:cNvPr id="4100" name="Picture 4" descr="http://t2.gstatic.com/images?q=tbn:ANd9GcRdaBRKtxxr_7e1Sgmg1PrHub0__enaaQYXuWIKUYIimo5B7VJW:images.edumart.com/100/TCR_05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8120">
            <a:off x="2813304" y="2590800"/>
            <a:ext cx="3200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190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2" name="laser.wav"/>
          </p:stSnd>
        </p:sndAc>
      </p:transition>
    </mc:Choice>
    <mc:Fallback>
      <p:transition spd="slow" advClick="0" advTm="6000">
        <p:dissolve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Never judge someone by there appearance.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Message</a:t>
            </a:r>
            <a:endParaRPr lang="en-US" dirty="0"/>
          </a:p>
        </p:txBody>
      </p:sp>
      <p:pic>
        <p:nvPicPr>
          <p:cNvPr id="5122" name="Picture 2" descr="http://cd.pbsstatic.com/xl/77/0577/978044041057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1433">
            <a:off x="4800600" y="1447800"/>
            <a:ext cx="297180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092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2" name="laser.wav"/>
          </p:stSnd>
        </p:sndAc>
      </p:transition>
    </mc:Choice>
    <mc:Fallback>
      <p:transition spd="slow" advClick="0" advTm="6000">
        <p:dissolve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It takes all kinds of pilgrims to make a thanksgiving.</a:t>
            </a:r>
          </a:p>
          <a:p>
            <a:pPr marL="0" indent="0">
              <a:buNone/>
            </a:pPr>
            <a:r>
              <a:rPr lang="en-US" dirty="0" smtClean="0"/>
              <a:t>Page 32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 quote from the book</a:t>
            </a:r>
            <a:endParaRPr lang="en-US" dirty="0"/>
          </a:p>
        </p:txBody>
      </p:sp>
      <p:pic>
        <p:nvPicPr>
          <p:cNvPr id="6146" name="Picture 2" descr="http://www.currclick.com/images/330/66766-thumb14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9607">
            <a:off x="4389120" y="2743200"/>
            <a:ext cx="18288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72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Click="0" advTm="6000">
        <p:dissolve/>
        <p:sndAc>
          <p:stSnd>
            <p:snd r:embed="rId2" name="laser.wav"/>
          </p:stSnd>
        </p:sndAc>
      </p:transition>
    </mc:Choice>
    <mc:Fallback>
      <p:transition spd="slow" advClick="0" advTm="6000">
        <p:dissolve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114</TotalTime>
  <Words>83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Mylar</vt:lpstr>
      <vt:lpstr>Molly’s pilgrim Barbara Cohen</vt:lpstr>
      <vt:lpstr>Characters</vt:lpstr>
      <vt:lpstr>Setting</vt:lpstr>
      <vt:lpstr>Plot Beginning</vt:lpstr>
      <vt:lpstr>Plot Middle</vt:lpstr>
      <vt:lpstr>Plot  End</vt:lpstr>
      <vt:lpstr>Author’s Message</vt:lpstr>
      <vt:lpstr>Favorite quote from the book</vt:lpstr>
    </vt:vector>
  </TitlesOfParts>
  <Company>Logan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Book Author</dc:title>
  <dc:creator>LCSD Elementary</dc:creator>
  <cp:lastModifiedBy>LCSD Elementary</cp:lastModifiedBy>
  <cp:revision>20</cp:revision>
  <dcterms:created xsi:type="dcterms:W3CDTF">2014-01-30T22:22:09Z</dcterms:created>
  <dcterms:modified xsi:type="dcterms:W3CDTF">2014-03-14T15:42:46Z</dcterms:modified>
</cp:coreProperties>
</file>