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
  </p:notesMasterIdLst>
  <p:sldIdLst>
    <p:sldId id="256" r:id="rId2"/>
    <p:sldId id="258" r:id="rId3"/>
    <p:sldId id="257"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7" autoAdjust="0"/>
  </p:normalViewPr>
  <p:slideViewPr>
    <p:cSldViewPr>
      <p:cViewPr>
        <p:scale>
          <a:sx n="82" d="100"/>
          <a:sy n="82" d="100"/>
        </p:scale>
        <p:origin x="-804" y="-5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2021F5-7B0E-42A7-968D-DFE1867BACBD}" type="datetimeFigureOut">
              <a:rPr lang="en-US" smtClean="0"/>
              <a:t>3/21/2014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461878-7720-4A99-9F5E-D37113FCAEDB}" type="slidenum">
              <a:rPr lang="en-US" smtClean="0"/>
              <a:t>‹#›</a:t>
            </a:fld>
            <a:endParaRPr lang="en-US"/>
          </a:p>
        </p:txBody>
      </p:sp>
    </p:spTree>
    <p:extLst>
      <p:ext uri="{BB962C8B-B14F-4D97-AF65-F5344CB8AC3E}">
        <p14:creationId xmlns:p14="http://schemas.microsoft.com/office/powerpoint/2010/main" val="1476438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461878-7720-4A99-9F5E-D37113FCAEDB}" type="slidenum">
              <a:rPr lang="en-US" smtClean="0"/>
              <a:t>7</a:t>
            </a:fld>
            <a:endParaRPr lang="en-US"/>
          </a:p>
        </p:txBody>
      </p:sp>
    </p:spTree>
    <p:extLst>
      <p:ext uri="{BB962C8B-B14F-4D97-AF65-F5344CB8AC3E}">
        <p14:creationId xmlns:p14="http://schemas.microsoft.com/office/powerpoint/2010/main" val="604764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9A8CE47D-6BEE-41A9-B321-E8C7B7DF2F0B}" type="datetimeFigureOut">
              <a:rPr lang="en-US" smtClean="0"/>
              <a:t>3/21/2014</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2BD47F7-E09F-4CC2-8867-B112004616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Click="0" advTm="9000">
        <p14:ripple/>
        <p:sndAc>
          <p:stSnd>
            <p:snd r:embed="rId1" name="laser.wav"/>
          </p:stSnd>
        </p:sndAc>
      </p:transition>
    </mc:Choice>
    <mc:Fallback>
      <p:transition spd="slow" advClick="0" advTm="9000">
        <p:fade/>
        <p:sndAc>
          <p:stSnd>
            <p:snd r:embed="rId1" name="laser.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8CE47D-6BEE-41A9-B321-E8C7B7DF2F0B}"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D47F7-E09F-4CC2-8867-B112004616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Click="0" advTm="9000">
        <p14:ripple/>
        <p:sndAc>
          <p:stSnd>
            <p:snd r:embed="rId1" name="laser.wav"/>
          </p:stSnd>
        </p:sndAc>
      </p:transition>
    </mc:Choice>
    <mc:Fallback>
      <p:transition spd="slow" advClick="0" advTm="9000">
        <p:fade/>
        <p:sndAc>
          <p:stSnd>
            <p:snd r:embed="rId1" name="laser.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A8CE47D-6BEE-41A9-B321-E8C7B7DF2F0B}" type="datetimeFigureOut">
              <a:rPr lang="en-US" smtClean="0"/>
              <a:t>3/21/2014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BD47F7-E09F-4CC2-8867-B112004616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Click="0" advTm="9000">
        <p14:ripple/>
        <p:sndAc>
          <p:stSnd>
            <p:snd r:embed="rId1" name="laser.wav"/>
          </p:stSnd>
        </p:sndAc>
      </p:transition>
    </mc:Choice>
    <mc:Fallback>
      <p:transition spd="slow" advClick="0" advTm="9000">
        <p:fade/>
        <p:sndAc>
          <p:stSnd>
            <p:snd r:embed="rId1" name="laser.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9A8CE47D-6BEE-41A9-B321-E8C7B7DF2F0B}" type="datetimeFigureOut">
              <a:rPr lang="en-US" smtClean="0"/>
              <a:t>3/21/2014</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A2BD47F7-E09F-4CC2-8867-B112004616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Click="0" advTm="9000">
        <p14:ripple/>
        <p:sndAc>
          <p:stSnd>
            <p:snd r:embed="rId1" name="laser.wav"/>
          </p:stSnd>
        </p:sndAc>
      </p:transition>
    </mc:Choice>
    <mc:Fallback>
      <p:transition spd="slow" advClick="0" advTm="9000">
        <p:fade/>
        <p:sndAc>
          <p:stSnd>
            <p:snd r:embed="rId1" name="laser.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9A8CE47D-6BEE-41A9-B321-E8C7B7DF2F0B}" type="datetimeFigureOut">
              <a:rPr lang="en-US" smtClean="0"/>
              <a:t>3/21/2014</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A2BD47F7-E09F-4CC2-8867-B1120046161D}"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mc:AlternateContent xmlns:mc="http://schemas.openxmlformats.org/markup-compatibility/2006">
    <mc:Choice xmlns:p14="http://schemas.microsoft.com/office/powerpoint/2010/main" Requires="p14">
      <p:transition spd="slow" p14:dur="2500" advClick="0" advTm="9000">
        <p14:ripple/>
        <p:sndAc>
          <p:stSnd>
            <p:snd r:embed="rId1" name="laser.wav"/>
          </p:stSnd>
        </p:sndAc>
      </p:transition>
    </mc:Choice>
    <mc:Fallback>
      <p:transition spd="slow" advClick="0" advTm="9000">
        <p:fade/>
        <p:sndAc>
          <p:stSnd>
            <p:snd r:embed="rId1" name="laser.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9A8CE47D-6BEE-41A9-B321-E8C7B7DF2F0B}" type="datetimeFigureOut">
              <a:rPr lang="en-US" smtClean="0"/>
              <a:t>3/21/2014</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A2BD47F7-E09F-4CC2-8867-B112004616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Click="0" advTm="9000">
        <p14:ripple/>
        <p:sndAc>
          <p:stSnd>
            <p:snd r:embed="rId1" name="laser.wav"/>
          </p:stSnd>
        </p:sndAc>
      </p:transition>
    </mc:Choice>
    <mc:Fallback>
      <p:transition spd="slow" advClick="0" advTm="9000">
        <p:fade/>
        <p:sndAc>
          <p:stSnd>
            <p:snd r:embed="rId1" name="laser.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9A8CE47D-6BEE-41A9-B321-E8C7B7DF2F0B}" type="datetimeFigureOut">
              <a:rPr lang="en-US" smtClean="0"/>
              <a:t>3/21/2014</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A2BD47F7-E09F-4CC2-8867-B112004616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Click="0" advTm="9000">
        <p14:ripple/>
        <p:sndAc>
          <p:stSnd>
            <p:snd r:embed="rId1" name="laser.wav"/>
          </p:stSnd>
        </p:sndAc>
      </p:transition>
    </mc:Choice>
    <mc:Fallback>
      <p:transition spd="slow" advClick="0" advTm="9000">
        <p:fade/>
        <p:sndAc>
          <p:stSnd>
            <p:snd r:embed="rId1" name="laser.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9A8CE47D-6BEE-41A9-B321-E8C7B7DF2F0B}" type="datetimeFigureOut">
              <a:rPr lang="en-US" smtClean="0"/>
              <a:t>3/21/2014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BD47F7-E09F-4CC2-8867-B112004616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Click="0" advTm="9000">
        <p14:ripple/>
        <p:sndAc>
          <p:stSnd>
            <p:snd r:embed="rId1" name="laser.wav"/>
          </p:stSnd>
        </p:sndAc>
      </p:transition>
    </mc:Choice>
    <mc:Fallback>
      <p:transition spd="slow" advClick="0" advTm="9000">
        <p:fade/>
        <p:sndAc>
          <p:stSnd>
            <p:snd r:embed="rId1" name="laser.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9A8CE47D-6BEE-41A9-B321-E8C7B7DF2F0B}" type="datetimeFigureOut">
              <a:rPr lang="en-US" smtClean="0"/>
              <a:t>3/21/2014</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A2BD47F7-E09F-4CC2-8867-B112004616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Click="0" advTm="9000">
        <p14:ripple/>
        <p:sndAc>
          <p:stSnd>
            <p:snd r:embed="rId1" name="laser.wav"/>
          </p:stSnd>
        </p:sndAc>
      </p:transition>
    </mc:Choice>
    <mc:Fallback>
      <p:transition spd="slow" advClick="0" advTm="9000">
        <p:fade/>
        <p:sndAc>
          <p:stSnd>
            <p:snd r:embed="rId1" name="laser.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9A8CE47D-6BEE-41A9-B321-E8C7B7DF2F0B}" type="datetimeFigureOut">
              <a:rPr lang="en-US" smtClean="0"/>
              <a:t>3/21/2014</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A2BD47F7-E09F-4CC2-8867-B112004616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Click="0" advTm="9000">
        <p14:ripple/>
        <p:sndAc>
          <p:stSnd>
            <p:snd r:embed="rId1" name="laser.wav"/>
          </p:stSnd>
        </p:sndAc>
      </p:transition>
    </mc:Choice>
    <mc:Fallback>
      <p:transition spd="slow" advClick="0" advTm="9000">
        <p:fade/>
        <p:sndAc>
          <p:stSnd>
            <p:snd r:embed="rId1" name="laser.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9A8CE47D-6BEE-41A9-B321-E8C7B7DF2F0B}" type="datetimeFigureOut">
              <a:rPr lang="en-US" smtClean="0"/>
              <a:t>3/21/2014</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A2BD47F7-E09F-4CC2-8867-B1120046161D}" type="slidenum">
              <a:rPr lang="en-US" smtClean="0"/>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500" advClick="0" advTm="9000">
        <p14:ripple/>
        <p:sndAc>
          <p:stSnd>
            <p:snd r:embed="rId1" name="laser.wav"/>
          </p:stSnd>
        </p:sndAc>
      </p:transition>
    </mc:Choice>
    <mc:Fallback>
      <p:transition spd="slow" advClick="0" advTm="9000">
        <p:fade/>
        <p:sndAc>
          <p:stSnd>
            <p:snd r:embed="rId1" name="laser.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9A8CE47D-6BEE-41A9-B321-E8C7B7DF2F0B}" type="datetimeFigureOut">
              <a:rPr lang="en-US" smtClean="0"/>
              <a:t>3/21/2014</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2BD47F7-E09F-4CC2-8867-B1120046161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2500" advClick="0" advTm="9000">
        <p14:ripple/>
        <p:sndAc>
          <p:stSnd>
            <p:snd r:embed="rId13" name="laser.wav"/>
          </p:stSnd>
        </p:sndAc>
      </p:transition>
    </mc:Choice>
    <mc:Fallback>
      <p:transition spd="slow" advClick="0" advTm="9000">
        <p:fade/>
        <p:sndAc>
          <p:stSnd>
            <p:snd r:embed="rId13" name="laser.wav"/>
          </p:stSnd>
        </p:sndAc>
      </p:transition>
    </mc:Fallback>
  </mc:AlternateConten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The Boxcar Children</a:t>
            </a:r>
            <a:br>
              <a:rPr lang="en-US" dirty="0" smtClean="0"/>
            </a:br>
            <a:r>
              <a:rPr lang="en-US" dirty="0" smtClean="0"/>
              <a:t>Gertrude Chandler Warner</a:t>
            </a:r>
            <a:endParaRPr lang="en-US" dirty="0"/>
          </a:p>
        </p:txBody>
      </p:sp>
      <p:sp>
        <p:nvSpPr>
          <p:cNvPr id="3" name="Subtitle 2"/>
          <p:cNvSpPr>
            <a:spLocks noGrp="1"/>
          </p:cNvSpPr>
          <p:nvPr>
            <p:ph type="subTitle" idx="1"/>
          </p:nvPr>
        </p:nvSpPr>
        <p:spPr/>
        <p:txBody>
          <a:bodyPr>
            <a:normAutofit/>
          </a:bodyPr>
          <a:lstStyle/>
          <a:p>
            <a:r>
              <a:rPr lang="en-US" dirty="0" smtClean="0"/>
              <a:t>Book celebration</a:t>
            </a:r>
          </a:p>
          <a:p>
            <a:r>
              <a:rPr lang="en-US" dirty="0" smtClean="0"/>
              <a:t>Hallie</a:t>
            </a:r>
            <a:endParaRPr lang="en-US" dirty="0"/>
          </a:p>
        </p:txBody>
      </p:sp>
      <p:pic>
        <p:nvPicPr>
          <p:cNvPr id="1026" name="Picture 2" descr="http://d202m5krfqbpi5.cloudfront.net/books/1173489650l/29724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743201"/>
            <a:ext cx="2530983" cy="372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934374"/>
      </p:ext>
    </p:extLst>
  </p:cSld>
  <p:clrMapOvr>
    <a:masterClrMapping/>
  </p:clrMapOvr>
  <mc:AlternateContent xmlns:mc="http://schemas.openxmlformats.org/markup-compatibility/2006">
    <mc:Choice xmlns:p14="http://schemas.microsoft.com/office/powerpoint/2010/main" Requires="p14">
      <p:transition spd="slow" p14:dur="2500" advClick="0" advTm="9000">
        <p14:ripple/>
        <p:sndAc>
          <p:stSnd>
            <p:snd r:embed="rId2" name="laser.wav"/>
          </p:stSnd>
        </p:sndAc>
      </p:transition>
    </mc:Choice>
    <mc:Fallback>
      <p:transition spd="slow" advClick="0" advTm="9000">
        <p:fade/>
        <p:sndAc>
          <p:stSnd>
            <p:snd r:embed="rId2" name="laser.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Characters</a:t>
            </a:r>
            <a:endParaRPr lang="en-US" dirty="0"/>
          </a:p>
        </p:txBody>
      </p:sp>
      <p:sp>
        <p:nvSpPr>
          <p:cNvPr id="3" name="Content Placeholder 2"/>
          <p:cNvSpPr>
            <a:spLocks noGrp="1"/>
          </p:cNvSpPr>
          <p:nvPr>
            <p:ph idx="1"/>
          </p:nvPr>
        </p:nvSpPr>
        <p:spPr/>
        <p:txBody>
          <a:bodyPr/>
          <a:lstStyle/>
          <a:p>
            <a:pPr>
              <a:buFontTx/>
              <a:buChar char="-"/>
            </a:pPr>
            <a:r>
              <a:rPr lang="en-US" dirty="0" smtClean="0"/>
              <a:t>Henry</a:t>
            </a:r>
          </a:p>
          <a:p>
            <a:pPr>
              <a:buFontTx/>
              <a:buChar char="-"/>
            </a:pPr>
            <a:r>
              <a:rPr lang="en-US" dirty="0" smtClean="0"/>
              <a:t>Jessie</a:t>
            </a:r>
          </a:p>
          <a:p>
            <a:pPr>
              <a:buFontTx/>
              <a:buChar char="-"/>
            </a:pPr>
            <a:r>
              <a:rPr lang="en-US" dirty="0" smtClean="0"/>
              <a:t>Violet</a:t>
            </a:r>
          </a:p>
          <a:p>
            <a:pPr>
              <a:buFontTx/>
              <a:buChar char="-"/>
            </a:pPr>
            <a:r>
              <a:rPr lang="en-US" dirty="0" smtClean="0"/>
              <a:t>Benny</a:t>
            </a:r>
          </a:p>
          <a:p>
            <a:pPr>
              <a:buFontTx/>
              <a:buChar char="-"/>
            </a:pPr>
            <a:r>
              <a:rPr lang="en-US" dirty="0" smtClean="0"/>
              <a:t>Dr.Moore</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981200"/>
            <a:ext cx="4457700" cy="4398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4145027"/>
      </p:ext>
    </p:extLst>
  </p:cSld>
  <p:clrMapOvr>
    <a:masterClrMapping/>
  </p:clrMapOvr>
  <mc:AlternateContent xmlns:mc="http://schemas.openxmlformats.org/markup-compatibility/2006">
    <mc:Choice xmlns:p14="http://schemas.microsoft.com/office/powerpoint/2010/main" Requires="p14">
      <p:transition spd="slow" p14:dur="2500" advClick="0" advTm="9000">
        <p14:ripple/>
        <p:sndAc>
          <p:stSnd>
            <p:snd r:embed="rId2" name="laser.wav"/>
          </p:stSnd>
        </p:sndAc>
      </p:transition>
    </mc:Choice>
    <mc:Fallback>
      <p:transition spd="slow" advClick="0" advTm="9000">
        <p:fade/>
        <p:sndAc>
          <p:stSnd>
            <p:snd r:embed="rId2" name="laser.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endParaRPr lang="en-US" dirty="0"/>
          </a:p>
        </p:txBody>
      </p:sp>
      <p:sp>
        <p:nvSpPr>
          <p:cNvPr id="3" name="Content Placeholder 2"/>
          <p:cNvSpPr>
            <a:spLocks noGrp="1"/>
          </p:cNvSpPr>
          <p:nvPr>
            <p:ph idx="1"/>
          </p:nvPr>
        </p:nvSpPr>
        <p:spPr/>
        <p:txBody>
          <a:bodyPr/>
          <a:lstStyle/>
          <a:p>
            <a:r>
              <a:rPr lang="en-US" dirty="0" smtClean="0"/>
              <a:t> boxcar</a:t>
            </a:r>
          </a:p>
          <a:p>
            <a:r>
              <a:rPr lang="en-US" dirty="0" smtClean="0"/>
              <a:t> forest</a:t>
            </a:r>
          </a:p>
          <a:p>
            <a:r>
              <a:rPr lang="en-US" dirty="0" smtClean="0"/>
              <a:t>Fall</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7" y="4191000"/>
            <a:ext cx="9074552" cy="252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9486986"/>
      </p:ext>
    </p:extLst>
  </p:cSld>
  <p:clrMapOvr>
    <a:masterClrMapping/>
  </p:clrMapOvr>
  <mc:AlternateContent xmlns:mc="http://schemas.openxmlformats.org/markup-compatibility/2006">
    <mc:Choice xmlns:p14="http://schemas.microsoft.com/office/powerpoint/2010/main" Requires="p14">
      <p:transition spd="slow" p14:dur="2500" advClick="0" advTm="9000">
        <p14:ripple/>
        <p:sndAc>
          <p:stSnd>
            <p:snd r:embed="rId2" name="laser.wav"/>
          </p:stSnd>
        </p:sndAc>
      </p:transition>
    </mc:Choice>
    <mc:Fallback>
      <p:transition spd="slow" advClick="0" advTm="9000">
        <p:fade/>
        <p:sndAc>
          <p:stSnd>
            <p:snd r:embed="rId2" name="laser.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Plot</a:t>
            </a:r>
            <a:br>
              <a:rPr lang="en-US" dirty="0" smtClean="0"/>
            </a:br>
            <a:r>
              <a:rPr lang="en-US" dirty="0" smtClean="0"/>
              <a:t>Beginning</a:t>
            </a:r>
            <a:endParaRPr lang="en-US" dirty="0"/>
          </a:p>
        </p:txBody>
      </p:sp>
      <p:sp>
        <p:nvSpPr>
          <p:cNvPr id="3" name="Content Placeholder 2"/>
          <p:cNvSpPr>
            <a:spLocks noGrp="1"/>
          </p:cNvSpPr>
          <p:nvPr>
            <p:ph idx="1"/>
          </p:nvPr>
        </p:nvSpPr>
        <p:spPr>
          <a:xfrm>
            <a:off x="457200" y="2514600"/>
            <a:ext cx="8229600" cy="4572000"/>
          </a:xfrm>
        </p:spPr>
        <p:txBody>
          <a:bodyPr/>
          <a:lstStyle/>
          <a:p>
            <a:r>
              <a:rPr lang="en-US" dirty="0" smtClean="0"/>
              <a:t>At the beginning the kids find a bakery. They stay at the bakery in till the morning. They run away because the baker’s wife was going to take Benny to the children’s home.  So Violet tells Benny that he can pretend to be a little brown bear to make him walk. </a:t>
            </a:r>
            <a:endParaRPr lang="en-US" dirty="0"/>
          </a:p>
        </p:txBody>
      </p:sp>
      <p:pic>
        <p:nvPicPr>
          <p:cNvPr id="4" name="Picture 2" descr="http://media-cache-ak0.pinimg.com/236x/26/7d/e7/267de7f734c490f68a7a21a3fa13aa3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28600"/>
            <a:ext cx="2869381"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553425"/>
      </p:ext>
    </p:extLst>
  </p:cSld>
  <p:clrMapOvr>
    <a:masterClrMapping/>
  </p:clrMapOvr>
  <mc:AlternateContent xmlns:mc="http://schemas.openxmlformats.org/markup-compatibility/2006">
    <mc:Choice xmlns:p14="http://schemas.microsoft.com/office/powerpoint/2010/main" Requires="p14">
      <p:transition spd="slow" p14:dur="2500" advClick="0" advTm="9000">
        <p14:ripple/>
        <p:sndAc>
          <p:stSnd>
            <p:snd r:embed="rId2" name="laser.wav"/>
          </p:stSnd>
        </p:sndAc>
      </p:transition>
    </mc:Choice>
    <mc:Fallback>
      <p:transition spd="slow" advClick="0" advTm="9000">
        <p:fade/>
        <p:sndAc>
          <p:stSnd>
            <p:snd r:embed="rId2" name="laser.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Plot</a:t>
            </a:r>
            <a:br>
              <a:rPr lang="en-US" dirty="0" smtClean="0"/>
            </a:br>
            <a:r>
              <a:rPr lang="en-US" dirty="0" smtClean="0"/>
              <a:t>Middle</a:t>
            </a:r>
            <a:endParaRPr lang="en-US" dirty="0"/>
          </a:p>
        </p:txBody>
      </p:sp>
      <p:sp>
        <p:nvSpPr>
          <p:cNvPr id="3" name="Content Placeholder 2"/>
          <p:cNvSpPr>
            <a:spLocks noGrp="1"/>
          </p:cNvSpPr>
          <p:nvPr>
            <p:ph idx="1"/>
          </p:nvPr>
        </p:nvSpPr>
        <p:spPr>
          <a:xfrm>
            <a:off x="1371600" y="1828800"/>
            <a:ext cx="4724400" cy="1142999"/>
          </a:xfrm>
        </p:spPr>
        <p:txBody>
          <a:bodyPr>
            <a:noAutofit/>
          </a:bodyPr>
          <a:lstStyle/>
          <a:p>
            <a:r>
              <a:rPr lang="en-US" sz="2000" dirty="0" smtClean="0"/>
              <a:t>The children find a boxcar that they use as a house.  Henry finds a job for Dr.Moore</a:t>
            </a:r>
            <a:r>
              <a:rPr lang="en-US" sz="2000" dirty="0"/>
              <a:t>.</a:t>
            </a:r>
            <a:r>
              <a:rPr lang="en-US" sz="2000" dirty="0" smtClean="0"/>
              <a:t>  He mows his lawn and picks the cherries of the tree. While Henry was gone the other kids  found a dog and named it Watch.  </a:t>
            </a:r>
            <a:endParaRPr lang="en-US" sz="2000" dirty="0"/>
          </a:p>
        </p:txBody>
      </p:sp>
      <p:pic>
        <p:nvPicPr>
          <p:cNvPr id="1026" name="Picture 2" descr="http://childrensbookalmanac.com/wp-content/uploads/The-Boxcar-Children-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505200"/>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427446"/>
      </p:ext>
    </p:extLst>
  </p:cSld>
  <p:clrMapOvr>
    <a:masterClrMapping/>
  </p:clrMapOvr>
  <mc:AlternateContent xmlns:mc="http://schemas.openxmlformats.org/markup-compatibility/2006">
    <mc:Choice xmlns:p14="http://schemas.microsoft.com/office/powerpoint/2010/main" Requires="p14">
      <p:transition spd="slow" p14:dur="2500" advClick="0" advTm="9000">
        <p14:ripple/>
        <p:sndAc>
          <p:stSnd>
            <p:snd r:embed="rId2" name="laser.wav"/>
          </p:stSnd>
        </p:sndAc>
      </p:transition>
    </mc:Choice>
    <mc:Fallback>
      <p:transition spd="slow" advClick="0" advTm="9000">
        <p:fade/>
        <p:sndAc>
          <p:stSnd>
            <p:snd r:embed="rId2" name="laser.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Plot </a:t>
            </a:r>
            <a:br>
              <a:rPr lang="en-US" dirty="0" smtClean="0"/>
            </a:br>
            <a:r>
              <a:rPr lang="en-US" dirty="0" smtClean="0"/>
              <a:t>End</a:t>
            </a:r>
            <a:endParaRPr lang="en-US" dirty="0"/>
          </a:p>
        </p:txBody>
      </p:sp>
      <p:sp>
        <p:nvSpPr>
          <p:cNvPr id="3" name="Content Placeholder 2"/>
          <p:cNvSpPr>
            <a:spLocks noGrp="1"/>
          </p:cNvSpPr>
          <p:nvPr>
            <p:ph idx="1"/>
          </p:nvPr>
        </p:nvSpPr>
        <p:spPr/>
        <p:txBody>
          <a:bodyPr/>
          <a:lstStyle/>
          <a:p>
            <a:r>
              <a:rPr lang="en-US" dirty="0" smtClean="0"/>
              <a:t>Henry does a free for all and wins 25$. Then Henry buys some bread and milk and still has 5$. Benny thinks that a lot but Henry says it’s not. The kids find there grandpa and they live with him.</a:t>
            </a: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419600"/>
            <a:ext cx="2857500" cy="1647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625596" y="50011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3" name="Picture 5" descr="http://t3.gstatic.com/images?q=tbn:ANd9GcTA77KXmEm430tajuO_-BFkZZ2TymjALUVDuLkllKEWndfirbfu:www.michaelbach.de/ot/fcs_mosaic/5USDollarBi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4714875"/>
            <a:ext cx="3352800" cy="1352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1903319"/>
      </p:ext>
    </p:extLst>
  </p:cSld>
  <p:clrMapOvr>
    <a:masterClrMapping/>
  </p:clrMapOvr>
  <mc:AlternateContent xmlns:mc="http://schemas.openxmlformats.org/markup-compatibility/2006">
    <mc:Choice xmlns:p14="http://schemas.microsoft.com/office/powerpoint/2010/main" Requires="p14">
      <p:transition spd="slow" p14:dur="2500" advClick="0" advTm="9000">
        <p14:ripple/>
        <p:sndAc>
          <p:stSnd>
            <p:snd r:embed="rId2" name="laser.wav"/>
          </p:stSnd>
        </p:sndAc>
      </p:transition>
    </mc:Choice>
    <mc:Fallback>
      <p:transition spd="slow" advClick="0" advTm="9000">
        <p:fade/>
        <p:sndAc>
          <p:stSnd>
            <p:snd r:embed="rId2" name="laser.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Author’s Message</a:t>
            </a:r>
            <a:endParaRPr lang="en-US" dirty="0"/>
          </a:p>
        </p:txBody>
      </p:sp>
      <p:sp>
        <p:nvSpPr>
          <p:cNvPr id="3" name="Content Placeholder 2"/>
          <p:cNvSpPr>
            <a:spLocks noGrp="1"/>
          </p:cNvSpPr>
          <p:nvPr>
            <p:ph idx="1"/>
          </p:nvPr>
        </p:nvSpPr>
        <p:spPr/>
        <p:txBody>
          <a:bodyPr/>
          <a:lstStyle/>
          <a:p>
            <a:r>
              <a:rPr lang="en-US" dirty="0" smtClean="0"/>
              <a:t>Family should stay together.</a:t>
            </a:r>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2743200"/>
            <a:ext cx="3867150" cy="3867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7092007"/>
      </p:ext>
    </p:extLst>
  </p:cSld>
  <p:clrMapOvr>
    <a:masterClrMapping/>
  </p:clrMapOvr>
  <mc:AlternateContent xmlns:mc="http://schemas.openxmlformats.org/markup-compatibility/2006">
    <mc:Choice xmlns:p14="http://schemas.microsoft.com/office/powerpoint/2010/main" Requires="p14">
      <p:transition spd="slow" p14:dur="2500" advClick="0" advTm="9000">
        <p14:ripple/>
        <p:sndAc>
          <p:stSnd>
            <p:snd r:embed="rId3" name="laser.wav"/>
          </p:stSnd>
        </p:sndAc>
      </p:transition>
    </mc:Choice>
    <mc:Fallback>
      <p:transition spd="slow" advClick="0" advTm="9000">
        <p:fade/>
        <p:sndAc>
          <p:stSnd>
            <p:snd r:embed="rId3" name="laser.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Favorite quote from the book</a:t>
            </a:r>
            <a:endParaRPr lang="en-US" dirty="0"/>
          </a:p>
        </p:txBody>
      </p:sp>
      <p:sp>
        <p:nvSpPr>
          <p:cNvPr id="3" name="Content Placeholder 2"/>
          <p:cNvSpPr>
            <a:spLocks noGrp="1"/>
          </p:cNvSpPr>
          <p:nvPr>
            <p:ph idx="1"/>
          </p:nvPr>
        </p:nvSpPr>
        <p:spPr/>
        <p:txBody>
          <a:bodyPr/>
          <a:lstStyle/>
          <a:p>
            <a:r>
              <a:rPr lang="en-US" dirty="0" smtClean="0"/>
              <a:t>“The cake is good Jessie “</a:t>
            </a:r>
            <a:r>
              <a:rPr lang="en-US" dirty="0"/>
              <a:t>T</a:t>
            </a:r>
            <a:r>
              <a:rPr lang="en-US" dirty="0" smtClean="0"/>
              <a:t>he little boy said. Page 8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977896"/>
            <a:ext cx="3314700" cy="3270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1729462"/>
      </p:ext>
    </p:extLst>
  </p:cSld>
  <p:clrMapOvr>
    <a:masterClrMapping/>
  </p:clrMapOvr>
  <mc:AlternateContent xmlns:mc="http://schemas.openxmlformats.org/markup-compatibility/2006">
    <mc:Choice xmlns:p14="http://schemas.microsoft.com/office/powerpoint/2010/main" Requires="p14">
      <p:transition spd="slow" p14:dur="2500" advClick="0" advTm="9000">
        <p14:ripple/>
        <p:sndAc>
          <p:stSnd>
            <p:snd r:embed="rId2" name="laser.wav"/>
          </p:stSnd>
        </p:sndAc>
      </p:transition>
    </mc:Choice>
    <mc:Fallback>
      <p:transition spd="slow" advClick="0" advTm="9000">
        <p:fade/>
        <p:sndAc>
          <p:stSnd>
            <p:snd r:embed="rId2" name="laser.wav"/>
          </p:stSnd>
        </p:sndAc>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155</TotalTime>
  <Words>193</Words>
  <Application>Microsoft Office PowerPoint</Application>
  <PresentationFormat>On-screen Show (4:3)</PresentationFormat>
  <Paragraphs>24</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Verve</vt:lpstr>
      <vt:lpstr>The Boxcar Children Gertrude Chandler Warner</vt:lpstr>
      <vt:lpstr>Characters</vt:lpstr>
      <vt:lpstr>Setting</vt:lpstr>
      <vt:lpstr>Plot Beginning</vt:lpstr>
      <vt:lpstr>Plot Middle</vt:lpstr>
      <vt:lpstr>Plot  End</vt:lpstr>
      <vt:lpstr>Author’s Message</vt:lpstr>
      <vt:lpstr>Favorite quote from the book</vt:lpstr>
    </vt:vector>
  </TitlesOfParts>
  <Company>Logan City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Book Author</dc:title>
  <dc:creator>LCSD Elementary</dc:creator>
  <cp:lastModifiedBy>LCSD Elementary</cp:lastModifiedBy>
  <cp:revision>23</cp:revision>
  <dcterms:created xsi:type="dcterms:W3CDTF">2014-01-30T22:22:09Z</dcterms:created>
  <dcterms:modified xsi:type="dcterms:W3CDTF">2014-03-21T16:54:53Z</dcterms:modified>
</cp:coreProperties>
</file>