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64" r:id="rId2"/>
    <p:sldId id="258" r:id="rId3"/>
    <p:sldId id="261" r:id="rId4"/>
    <p:sldId id="259" r:id="rId5"/>
    <p:sldId id="262" r:id="rId6"/>
    <p:sldId id="260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7" autoAdjust="0"/>
  </p:normalViewPr>
  <p:slideViewPr>
    <p:cSldViewPr>
      <p:cViewPr>
        <p:scale>
          <a:sx n="100" d="100"/>
          <a:sy n="100" d="100"/>
        </p:scale>
        <p:origin x="-27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3D758-AC3F-41B6-9058-D9B77B3B4AC9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97D23-5982-4D4F-BCDF-04C8B078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60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97D23-5982-4D4F-BCDF-04C8B07836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37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A8CE47D-6BEE-41A9-B321-E8C7B7DF2F0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1" name="chimes.wav"/>
          </p:stSnd>
        </p:sndAc>
      </p:transition>
    </mc:Choice>
    <mc:Fallback xmlns="">
      <p:transition spd="slow" advClick="0" advTm="7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1" name="chimes.wav"/>
          </p:stSnd>
        </p:sndAc>
      </p:transition>
    </mc:Choice>
    <mc:Fallback xmlns="">
      <p:transition spd="slow" advClick="0" advTm="7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1" name="chimes.wav"/>
          </p:stSnd>
        </p:sndAc>
      </p:transition>
    </mc:Choice>
    <mc:Fallback xmlns="">
      <p:transition spd="slow" advClick="0" advTm="7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1" name="chimes.wav"/>
          </p:stSnd>
        </p:sndAc>
      </p:transition>
    </mc:Choice>
    <mc:Fallback xmlns="">
      <p:transition spd="slow" advClick="0" advTm="7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1" name="chimes.wav"/>
          </p:stSnd>
        </p:sndAc>
      </p:transition>
    </mc:Choice>
    <mc:Fallback xmlns="">
      <p:transition spd="slow" advClick="0" advTm="7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1" name="chimes.wav"/>
          </p:stSnd>
        </p:sndAc>
      </p:transition>
    </mc:Choice>
    <mc:Fallback xmlns="">
      <p:transition spd="slow" advClick="0" advTm="7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1" name="chimes.wav"/>
          </p:stSnd>
        </p:sndAc>
      </p:transition>
    </mc:Choice>
    <mc:Fallback xmlns="">
      <p:transition spd="slow" advClick="0" advTm="7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1" name="chimes.wav"/>
          </p:stSnd>
        </p:sndAc>
      </p:transition>
    </mc:Choice>
    <mc:Fallback xmlns="">
      <p:transition spd="slow" advClick="0" advTm="7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1" name="chimes.wav"/>
          </p:stSnd>
        </p:sndAc>
      </p:transition>
    </mc:Choice>
    <mc:Fallback xmlns="">
      <p:transition spd="slow" advClick="0" advTm="7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1" name="chimes.wav"/>
          </p:stSnd>
        </p:sndAc>
      </p:transition>
    </mc:Choice>
    <mc:Fallback xmlns="">
      <p:transition spd="slow" advClick="0" advTm="7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9A8CE47D-6BEE-41A9-B321-E8C7B7DF2F0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1" name="chimes.wav"/>
          </p:stSnd>
        </p:sndAc>
      </p:transition>
    </mc:Choice>
    <mc:Fallback xmlns="">
      <p:transition spd="slow" advClick="0" advTm="7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9A8CE47D-6BEE-41A9-B321-E8C7B7DF2F0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13" name="chimes.wav"/>
          </p:stSnd>
        </p:sndAc>
      </p:transition>
    </mc:Choice>
    <mc:Fallback xmlns="">
      <p:transition spd="slow" advClick="0" advTm="7000">
        <p:fade/>
        <p:sndAc>
          <p:stSnd>
            <p:snd r:embed="rId1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 Celebration</a:t>
            </a:r>
          </a:p>
          <a:p>
            <a:r>
              <a:rPr lang="en-US" dirty="0" smtClean="0"/>
              <a:t>By Jasmine Medina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Freckle  Juice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Judy </a:t>
            </a:r>
            <a:r>
              <a:rPr lang="en-US" sz="2400" dirty="0" err="1" smtClean="0"/>
              <a:t>Blume</a:t>
            </a:r>
            <a:endParaRPr lang="en-US" sz="2400" dirty="0"/>
          </a:p>
        </p:txBody>
      </p:sp>
      <p:pic>
        <p:nvPicPr>
          <p:cNvPr id="10" name="Picture 2" descr="http://t2.gstatic.com/images?q=tbn:ANd9GcTeUTQwdrShQZm51oX3G1lbtSo0BzfCYtnoGMEOAHAPxkME0dnsKA:patsyrhodes.com/book_pop_2/book_lg_2/freckle_jui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71875"/>
            <a:ext cx="3429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314700"/>
            <a:ext cx="2425148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01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3" name="chimes.wav"/>
          </p:stSnd>
        </p:sndAc>
      </p:transition>
    </mc:Choice>
    <mc:Fallback xmlns="">
      <p:transition spd="slow" advClick="0" advTm="7000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Andrew, Nicky, Miss. Kelly, Sharon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pic>
        <p:nvPicPr>
          <p:cNvPr id="1026" name="Picture 2" descr="http://ecx.images-amazon.com/images/I/31N-8zjGZv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667000"/>
            <a:ext cx="3124200" cy="319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14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2" name="chimes.wav"/>
          </p:stSnd>
        </p:sndAc>
      </p:transition>
    </mc:Choice>
    <mc:Fallback xmlns="">
      <p:transition spd="slow" advClick="0" advTm="700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743200"/>
            <a:ext cx="4023360" cy="3209544"/>
          </a:xfrm>
        </p:spPr>
        <p:txBody>
          <a:bodyPr/>
          <a:lstStyle/>
          <a:p>
            <a:r>
              <a:rPr lang="en-US" dirty="0" smtClean="0"/>
              <a:t>Sharon tells Nicky I know how to get rid of them and Nicky says rid of what the freckles 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Plot </a:t>
            </a:r>
            <a:br>
              <a:rPr lang="en-US" dirty="0" smtClean="0"/>
            </a:br>
            <a:r>
              <a:rPr lang="en-US" dirty="0" smtClean="0"/>
              <a:t>End</a:t>
            </a:r>
            <a:endParaRPr lang="en-US" dirty="0"/>
          </a:p>
        </p:txBody>
      </p:sp>
      <p:pic>
        <p:nvPicPr>
          <p:cNvPr id="4098" name="Picture 2" descr="http://t1.gstatic.com/images?q=tbn:ANd9GcSiktxjkxublBcXJ-JmjGe82gVobYeVUfrOuzS0hr3xSNc5oXaZ:https://covers.openlibrary.org/b/id/6502648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90800"/>
            <a:ext cx="31242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90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2" name="chimes.wav"/>
          </p:stSnd>
        </p:sndAc>
      </p:transition>
    </mc:Choice>
    <mc:Fallback xmlns="">
      <p:transition spd="slow" advClick="0" advTm="700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It’s about a kid named Andrew he wants freckles he has to figure out to get freckles.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Beginning</a:t>
            </a:r>
            <a:endParaRPr lang="en-US" dirty="0"/>
          </a:p>
        </p:txBody>
      </p:sp>
      <p:pic>
        <p:nvPicPr>
          <p:cNvPr id="2050" name="Picture 2" descr="http://t1.gstatic.com/images?q=tbn:ANd9GcSkit4jwDqOk1PqUL5b8BghrsH2I_ZnG4Sni7boVZ7l9vFDlI2bBg:candlesinkites.com/erica/wordpress/wp-content/uploads/2008/02/frecklejui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0"/>
            <a:ext cx="3400661" cy="328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55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2" name="chimes.wav"/>
          </p:stSnd>
        </p:sndAc>
      </p:transition>
    </mc:Choice>
    <mc:Fallback xmlns="">
      <p:transition spd="slow" advClick="0" advTm="700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that you should be proud of your self.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Message</a:t>
            </a:r>
            <a:endParaRPr lang="en-US" dirty="0"/>
          </a:p>
        </p:txBody>
      </p:sp>
      <p:pic>
        <p:nvPicPr>
          <p:cNvPr id="2050" name="Picture 2" descr="http://www.gwd50.org/cms/lib01/SC01000859/Centricity/Domain/1426/freckle_jui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90800"/>
            <a:ext cx="285750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09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2" name="chimes.wav"/>
          </p:stSnd>
        </p:sndAc>
      </p:transition>
    </mc:Choice>
    <mc:Fallback xmlns="">
      <p:transition spd="slow" advClick="0" advTm="700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He is trading fifty cents for a recipe for freckles.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Middle</a:t>
            </a:r>
            <a:endParaRPr lang="en-US" dirty="0"/>
          </a:p>
        </p:txBody>
      </p:sp>
      <p:pic>
        <p:nvPicPr>
          <p:cNvPr id="3074" name="Picture 2" descr="http://upload.wikimedia.org/wikipedia/en/0/0f/Freckle_Juice_book_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40386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42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2" name="chimes.wav"/>
          </p:stSnd>
        </p:sndAc>
      </p:transition>
    </mc:Choice>
    <mc:Fallback xmlns="">
      <p:transition spd="slow" advClick="0" advTm="700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When he tried the freckle juice.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Favorite quote from the book</a:t>
            </a:r>
            <a:endParaRPr lang="en-US" dirty="0"/>
          </a:p>
        </p:txBody>
      </p:sp>
      <p:pic>
        <p:nvPicPr>
          <p:cNvPr id="6148" name="Picture 4" descr="http://t3.gstatic.com/images?q=tbn:ANd9GcRfu8hZVxr6c3zO1J6p0e0yNWp6bkCSHk6xlElwjo4LdO04euXE:https://covers.openlibrary.org/w/id/2385927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21736"/>
            <a:ext cx="3124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72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2" name="chimes.wav"/>
          </p:stSnd>
        </p:sndAc>
      </p:transition>
    </mc:Choice>
    <mc:Fallback xmlns="">
      <p:transition spd="slow" advClick="0" advTm="700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 yourself!</a:t>
            </a:r>
            <a:endParaRPr lang="en-US" sz="3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 massage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743200"/>
            <a:ext cx="2781300" cy="3700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77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ripple/>
        <p:sndAc>
          <p:stSnd>
            <p:snd r:embed="rId2" name="chimes.wav"/>
          </p:stSnd>
        </p:sndAc>
      </p:transition>
    </mc:Choice>
    <mc:Fallback xmlns="">
      <p:transition spd="slow" advClick="0" advTm="700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148</TotalTime>
  <Words>100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BlackTie</vt:lpstr>
      <vt:lpstr>Freckle  Juice Judy Blume</vt:lpstr>
      <vt:lpstr>Characters</vt:lpstr>
      <vt:lpstr>Plot  End</vt:lpstr>
      <vt:lpstr>Plot Beginning</vt:lpstr>
      <vt:lpstr>Author’s Message</vt:lpstr>
      <vt:lpstr>Plot Middle</vt:lpstr>
      <vt:lpstr>Favorite quote from the book</vt:lpstr>
      <vt:lpstr>Authors massage</vt:lpstr>
    </vt:vector>
  </TitlesOfParts>
  <Company>Logan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Book Author</dc:title>
  <dc:creator>LCSD Elementary</dc:creator>
  <cp:lastModifiedBy>LCSD Elementary</cp:lastModifiedBy>
  <cp:revision>43</cp:revision>
  <dcterms:created xsi:type="dcterms:W3CDTF">2014-01-30T22:22:09Z</dcterms:created>
  <dcterms:modified xsi:type="dcterms:W3CDTF">2014-03-26T17:34:03Z</dcterms:modified>
</cp:coreProperties>
</file>