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C3391-8F0A-43AC-A4D4-A1F4F91E47FF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36896-8ADE-4B63-8D63-53A6A924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6896-8ADE-4B63-8D63-53A6A9242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" name="chimes.wav"/>
          </p:stSnd>
        </p:sndAc>
      </p:transition>
    </mc:Choice>
    <mc:Fallback xmlns="">
      <p:transition spd="slow" advClick="0" advTm="7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13" name="chimes.wav"/>
          </p:stSnd>
        </p:sndAc>
      </p:transition>
    </mc:Choice>
    <mc:Fallback xmlns="">
      <p:transition spd="slow" advClick="0" advTm="7000">
        <p:fade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Gaby Lost And Fond</a:t>
            </a:r>
            <a:br>
              <a:rPr lang="en-US" dirty="0" smtClean="0"/>
            </a:br>
            <a:r>
              <a:rPr lang="en-US" dirty="0" smtClean="0"/>
              <a:t>       author Angela Cervantes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Book Celebration</a:t>
            </a:r>
          </a:p>
          <a:p>
            <a:r>
              <a:rPr lang="en-US" dirty="0" smtClean="0"/>
              <a:t>By Kaia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90876"/>
            <a:ext cx="2971800" cy="353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Gaby</a:t>
            </a:r>
          </a:p>
          <a:p>
            <a:pPr marL="0" indent="0">
              <a:buNone/>
            </a:pPr>
            <a:r>
              <a:rPr lang="en-US" dirty="0" smtClean="0"/>
              <a:t>Alma</a:t>
            </a:r>
          </a:p>
          <a:p>
            <a:pPr marL="0" indent="0">
              <a:buNone/>
            </a:pPr>
            <a:r>
              <a:rPr lang="en-US" dirty="0" smtClean="0"/>
              <a:t>Dr. Villalobos</a:t>
            </a:r>
          </a:p>
          <a:p>
            <a:pPr marL="0" indent="0">
              <a:buNone/>
            </a:pPr>
            <a:r>
              <a:rPr lang="en-US" dirty="0" smtClean="0"/>
              <a:t>Gaby’s Father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Gaby’s house ,and the shelter </a:t>
            </a:r>
          </a:p>
          <a:p>
            <a:r>
              <a:rPr lang="en-US" dirty="0" smtClean="0"/>
              <a:t>Summer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3695700" cy="234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4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A Siamese cat </a:t>
            </a:r>
            <a:r>
              <a:rPr lang="en-US" dirty="0"/>
              <a:t>crouched</a:t>
            </a:r>
            <a:r>
              <a:rPr lang="en-US" dirty="0" smtClean="0"/>
              <a:t> on a tree branch.   </a:t>
            </a:r>
          </a:p>
          <a:p>
            <a:pPr indent="0">
              <a:buNone/>
            </a:pPr>
            <a:r>
              <a:rPr lang="en-US" dirty="0" smtClean="0"/>
              <a:t>The cat was stuck, Gaby climbed up and grabbed   the cat. Gaby decided to work at the shelter after getting lots of letters from the shelter.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1" y="2438400"/>
            <a:ext cx="3769154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0000">
        <p14:vortex dir="r"/>
        <p:sndAc>
          <p:stSnd>
            <p:snd r:embed="rId3" name="chimes.wav"/>
          </p:stSnd>
        </p:sndAc>
      </p:transition>
    </mc:Choice>
    <mc:Fallback>
      <p:transition spd="slow" advClick="0" advTm="10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Gaby’s father congratulated her a good job working at the shelter.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4876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</a:t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Alma rolled down the window and </a:t>
            </a:r>
            <a:r>
              <a:rPr lang="en-US" dirty="0" smtClean="0"/>
              <a:t>asked </a:t>
            </a:r>
            <a:r>
              <a:rPr lang="en-US" dirty="0" smtClean="0"/>
              <a:t>why do dogs stick there heads out the </a:t>
            </a:r>
            <a:r>
              <a:rPr lang="en-US" dirty="0" smtClean="0"/>
              <a:t>window?  See </a:t>
            </a:r>
            <a:r>
              <a:rPr lang="en-US" dirty="0" smtClean="0"/>
              <a:t>for your </a:t>
            </a:r>
            <a:r>
              <a:rPr lang="en-US" dirty="0" smtClean="0"/>
              <a:t>self! </a:t>
            </a:r>
            <a:r>
              <a:rPr lang="en-US" dirty="0" smtClean="0"/>
              <a:t>Gaby was glad to go home.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53384"/>
            <a:ext cx="4610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Never doubt the people you love.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467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Gaby closed her eyes  and stuck her head out into the wind. The warm breeze blew her hair back, as the sun’s rays pressed against her smiling face.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page 220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44" y="3581400"/>
            <a:ext cx="4000500" cy="266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7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7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158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Gaby Lost And Fond        author Angela Cervantes</vt:lpstr>
      <vt:lpstr>Characters</vt:lpstr>
      <vt:lpstr>Setting</vt:lpstr>
      <vt:lpstr>Plot Beginning</vt:lpstr>
      <vt:lpstr>Plot Middle</vt:lpstr>
      <vt:lpstr>Plot 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55</cp:revision>
  <dcterms:created xsi:type="dcterms:W3CDTF">2014-01-30T22:22:09Z</dcterms:created>
  <dcterms:modified xsi:type="dcterms:W3CDTF">2014-03-21T17:00:57Z</dcterms:modified>
</cp:coreProperties>
</file>