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" name="wind.wav"/>
          </p:stSnd>
        </p:sndAc>
      </p:transition>
    </mc:Choice>
    <mc:Fallback>
      <p:transition spd="slow" advClick="0" advTm="8000">
        <p:fade/>
        <p:sndAc>
          <p:stSnd>
            <p:snd r:embed="rId1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8CE47D-6BEE-41A9-B321-E8C7B7DF2F0B}" type="datetimeFigureOut">
              <a:rPr lang="en-US" smtClean="0"/>
              <a:t>3/21/2014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BD47F7-E09F-4CC2-8867-B112004616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13" name="wind.wav"/>
          </p:stSnd>
        </p:sndAc>
      </p:transition>
    </mc:Choice>
    <mc:Fallback>
      <p:transition spd="slow" advClick="0" advTm="8000">
        <p:fade/>
        <p:sndAc>
          <p:stSnd>
            <p:snd r:embed="rId13" name="wind.wav"/>
          </p:stSnd>
        </p:sndAc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905000"/>
            <a:ext cx="8305800" cy="1470025"/>
          </a:xfrm>
        </p:spPr>
        <p:txBody>
          <a:bodyPr/>
          <a:lstStyle/>
          <a:p>
            <a:r>
              <a:rPr lang="en-US" dirty="0" smtClean="0"/>
              <a:t>Tornado</a:t>
            </a:r>
            <a:br>
              <a:rPr lang="en-US" dirty="0" smtClean="0"/>
            </a:br>
            <a:r>
              <a:rPr lang="en-US" dirty="0" smtClean="0"/>
              <a:t>By Betsy Byers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05200"/>
            <a:ext cx="7696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Book Celebration</a:t>
            </a:r>
          </a:p>
          <a:p>
            <a:r>
              <a:rPr lang="en-US" dirty="0" smtClean="0"/>
              <a:t>By Lilian Abrams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0481" y="1709086"/>
            <a:ext cx="2931919" cy="431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8934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</a:t>
            </a:r>
          </a:p>
          <a:p>
            <a:r>
              <a:rPr lang="en-US" dirty="0" smtClean="0"/>
              <a:t>Tornado, family</a:t>
            </a:r>
          </a:p>
          <a:p>
            <a:r>
              <a:rPr lang="en-US" dirty="0" smtClean="0"/>
              <a:t>farmer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52800"/>
            <a:ext cx="40481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4145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During a tornado</a:t>
            </a:r>
          </a:p>
          <a:p>
            <a:r>
              <a:rPr lang="en-US" dirty="0" smtClean="0"/>
              <a:t>I think the time of year was in 1967 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8288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429000"/>
            <a:ext cx="3962400" cy="280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948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 begins to tell a story about a dog that  he found after a tornado when he  was a little boy.</a:t>
            </a: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886200"/>
            <a:ext cx="26289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5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</a:t>
            </a:r>
            <a:br>
              <a:rPr lang="en-US" dirty="0" smtClean="0"/>
            </a:br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Tornado is a funny dog that does card tricks and saves a turtle. 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7338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142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Plot </a:t>
            </a:r>
            <a:br>
              <a:rPr lang="en-US" dirty="0" smtClean="0"/>
            </a:br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storm ends.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4093464" cy="312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90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adventures in life.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19400"/>
            <a:ext cx="2438400" cy="3396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092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Favorite quote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“Well, you can come out now,” he told the dog.</a:t>
            </a:r>
          </a:p>
          <a:p>
            <a:r>
              <a:rPr lang="en-US" dirty="0" smtClean="0"/>
              <a:t>On page 11</a:t>
            </a:r>
            <a:endParaRPr lang="en-US" dirty="0"/>
          </a:p>
        </p:txBody>
      </p:sp>
      <p:pic>
        <p:nvPicPr>
          <p:cNvPr id="4" name="Picture 2" descr="http://pictimilitude.com/wp-content/uploads/2013/07/DSC073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5178014" cy="3438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729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8000">
        <p14:ripple/>
        <p:sndAc>
          <p:stSnd>
            <p:snd r:embed="rId2" name="wind.wav"/>
          </p:stSnd>
        </p:sndAc>
      </p:transition>
    </mc:Choice>
    <mc:Fallback>
      <p:transition spd="slow" advClick="0" advTm="8000">
        <p:fade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132</TotalTime>
  <Words>100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Tornado By Betsy Byers</vt:lpstr>
      <vt:lpstr>Characters</vt:lpstr>
      <vt:lpstr>Setting</vt:lpstr>
      <vt:lpstr>Plot Beginning</vt:lpstr>
      <vt:lpstr>Plot Middle</vt:lpstr>
      <vt:lpstr>Plot  End</vt:lpstr>
      <vt:lpstr>Author’s Message</vt:lpstr>
      <vt:lpstr>Favorite quote from the book</vt:lpstr>
    </vt:vector>
  </TitlesOfParts>
  <Company>Logan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Book Author</dc:title>
  <dc:creator>LCSD Elementary</dc:creator>
  <cp:lastModifiedBy>LCSD Elementary</cp:lastModifiedBy>
  <cp:revision>18</cp:revision>
  <dcterms:created xsi:type="dcterms:W3CDTF">2014-01-30T22:22:09Z</dcterms:created>
  <dcterms:modified xsi:type="dcterms:W3CDTF">2014-03-21T17:04:13Z</dcterms:modified>
</cp:coreProperties>
</file>