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" name="drumroll.wav"/>
          </p:stSnd>
        </p:sndAc>
      </p:transition>
    </mc:Choice>
    <mc:Fallback>
      <p:transition spd="slow" advClick="0" advTm="15000">
        <p:fade/>
        <p:sndAc>
          <p:stSnd>
            <p:snd r:embed="rId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4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9A8CE47D-6BEE-41A9-B321-E8C7B7DF2F0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13" name="drumroll.wav"/>
          </p:stSnd>
        </p:sndAc>
      </p:transition>
    </mc:Choice>
    <mc:Fallback>
      <p:transition spd="slow" advClick="0" advTm="15000">
        <p:fade/>
        <p:sndAc>
          <p:stSnd>
            <p:snd r:embed="rId1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Murder Past Due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Author: Miranda James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Celebration</a:t>
            </a:r>
          </a:p>
          <a:p>
            <a:r>
              <a:rPr lang="en-US" dirty="0" smtClean="0"/>
              <a:t>By Mary Bishop</a:t>
            </a:r>
            <a:endParaRPr lang="en-US" dirty="0"/>
          </a:p>
        </p:txBody>
      </p:sp>
      <p:pic>
        <p:nvPicPr>
          <p:cNvPr id="5" name="Picture 4" descr="http://www.anipaltimes.com/wp-content/uploads/2010/09/murder-past-due-186x3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998">
            <a:off x="6463600" y="509288"/>
            <a:ext cx="2160399" cy="3103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2" name="drumroll.wav"/>
          </p:stSnd>
        </p:sndAc>
      </p:transition>
    </mc:Choice>
    <mc:Fallback>
      <p:transition spd="slow" advClick="0" advTm="15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*Charlie who is a man</a:t>
            </a:r>
          </a:p>
          <a:p>
            <a:pPr marL="0" indent="0">
              <a:buNone/>
            </a:pPr>
            <a:r>
              <a:rPr lang="en-US" dirty="0" smtClean="0"/>
              <a:t>*Diesel who is a cat</a:t>
            </a:r>
          </a:p>
          <a:p>
            <a:pPr marL="0" indent="0">
              <a:buNone/>
            </a:pPr>
            <a:r>
              <a:rPr lang="en-US" dirty="0" smtClean="0"/>
              <a:t>*Julia who is a woman</a:t>
            </a:r>
          </a:p>
          <a:p>
            <a:pPr marL="0" indent="0">
              <a:buNone/>
            </a:pPr>
            <a:r>
              <a:rPr lang="en-US" dirty="0" smtClean="0"/>
              <a:t>*Godfrey Priest who is a man writer</a:t>
            </a:r>
          </a:p>
          <a:p>
            <a:pPr marL="0" indent="0">
              <a:buNone/>
            </a:pPr>
            <a:r>
              <a:rPr lang="en-US" dirty="0" smtClean="0"/>
              <a:t>*Ezra who is Julia’s husband</a:t>
            </a:r>
          </a:p>
          <a:p>
            <a:pPr marL="0" indent="0">
              <a:buNone/>
            </a:pPr>
            <a:r>
              <a:rPr lang="en-US" dirty="0" smtClean="0"/>
              <a:t>*Jason who is Julia’s son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blogs.mtu.edu/commute/files/2013/04/book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482">
            <a:off x="264604" y="351572"/>
            <a:ext cx="2041009" cy="22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2" name="drumroll.wav"/>
          </p:stSnd>
        </p:sndAc>
      </p:transition>
    </mc:Choice>
    <mc:Fallback>
      <p:transition spd="slow" advClick="0" advTm="15000">
        <p:fade/>
        <p:sndAc>
          <p:stSnd>
            <p:snd r:embed="rId2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</a:t>
            </a:r>
            <a:r>
              <a:rPr lang="en-US" dirty="0"/>
              <a:t> </a:t>
            </a:r>
            <a:r>
              <a:rPr lang="en-US" dirty="0" smtClean="0"/>
              <a:t>it took place was a small town</a:t>
            </a:r>
          </a:p>
          <a:p>
            <a:pPr marL="0" indent="0">
              <a:buNone/>
            </a:pPr>
            <a:r>
              <a:rPr lang="en-US" dirty="0" smtClean="0"/>
              <a:t>The Time of Year was fall/spring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631">
            <a:off x="4081739" y="405050"/>
            <a:ext cx="4603819" cy="255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72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2" name="drumroll.wav"/>
          </p:stSnd>
        </p:sndAc>
      </p:transition>
    </mc:Choice>
    <mc:Fallback>
      <p:transition spd="slow" advClick="0" advTm="15000">
        <p:fade/>
        <p:sndAc>
          <p:stSnd>
            <p:snd r:embed="rId2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man named Godfrey Priest, a writer, gets murdered. No one knows who killed him, but one person to think about is Ezra, a man that is married to Godfrey’s ex-wife, Julia. </a:t>
            </a:r>
            <a:endParaRPr lang="en-US" dirty="0"/>
          </a:p>
        </p:txBody>
      </p:sp>
      <p:pic>
        <p:nvPicPr>
          <p:cNvPr id="4" name="Picture 3" descr="http://glossi-media-us-west.s3-us-west-1.amazonaws.com/media/c93dd144c6ac4df6933d9d63f886c4b5fxWxs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959">
            <a:off x="6181970" y="54664"/>
            <a:ext cx="2793676" cy="19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2" name="drumroll.wav"/>
          </p:stSnd>
        </p:sndAc>
      </p:transition>
    </mc:Choice>
    <mc:Fallback>
      <p:transition spd="slow" advClick="0" advTm="15000">
        <p:fade/>
        <p:sndAc>
          <p:stSnd>
            <p:snd r:embed="rId2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Charlie and his cat, Diesel, go to the police so they could help him find out who the murderer was. Julia, Godfrey’s ex-wife, works with them to find out.</a:t>
            </a:r>
            <a:endParaRPr lang="en-US" dirty="0"/>
          </a:p>
        </p:txBody>
      </p:sp>
      <p:pic>
        <p:nvPicPr>
          <p:cNvPr id="2050" name="Picture 2" descr="http://carljunction.org/images/Police%20S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86">
            <a:off x="5110670" y="145344"/>
            <a:ext cx="3314776" cy="201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2" name="drumroll.wav"/>
          </p:stSnd>
        </p:sndAc>
      </p:transition>
    </mc:Choice>
    <mc:Fallback>
      <p:transition spd="slow" advClick="0" advTm="15000">
        <p:fade/>
        <p:sndAc>
          <p:stSnd>
            <p:snd r:embed="rId2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</a:t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takes a long time to find out, but the police, Charlie, and Diesel, find out that the real murderer is Julia, Godfrey’s own ex-wife. They all talked to Julia, and the reason  was because she was mad at Godfrey for dumping her.</a:t>
            </a:r>
            <a:endParaRPr lang="en-US" dirty="0"/>
          </a:p>
        </p:txBody>
      </p:sp>
      <p:pic>
        <p:nvPicPr>
          <p:cNvPr id="3074" name="Picture 2" descr="http://i.huffpost.com/gen/964776/thumbs/o-CATS-KILL-BILLIONS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2" name="drumroll.wav"/>
          </p:stSnd>
        </p:sndAc>
      </p:transition>
    </mc:Choice>
    <mc:Fallback>
      <p:transition spd="slow" advClick="0" advTm="15000">
        <p:fade/>
        <p:sndAc>
          <p:stSnd>
            <p:snd r:embed="rId2" name="drumroll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way take longer to find out, and you may be confused with your answer.</a:t>
            </a:r>
            <a:endParaRPr lang="en-US" dirty="0"/>
          </a:p>
        </p:txBody>
      </p:sp>
      <p:pic>
        <p:nvPicPr>
          <p:cNvPr id="4098" name="Picture 2" descr="http://www.bookchums.com/EditorImages/auth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667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2" name="drumroll.wav"/>
          </p:stSnd>
        </p:sndAc>
      </p:transition>
    </mc:Choice>
    <mc:Fallback>
      <p:transition spd="slow" advClick="0" advTm="15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don’t know a favorite part, because the book is so long, and I think the whole book is my favorite part.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(There are about 285 to 295 pages in the book)</a:t>
            </a:r>
            <a:endParaRPr lang="en-US" dirty="0"/>
          </a:p>
        </p:txBody>
      </p:sp>
      <p:pic>
        <p:nvPicPr>
          <p:cNvPr id="5122" name="Picture 2" descr="http://t0.gstatic.com/images?q=tbn:ANd9GcQhfnj-MdGIKMyNz2frMDnehkvNegvKseS_I-eTmfSiy_KiekqhSQ:www.netanimations.net/book_pages_turn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848">
            <a:off x="2971800" y="5181599"/>
            <a:ext cx="1981200" cy="13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5000">
        <p14:ripple/>
        <p:sndAc>
          <p:stSnd>
            <p:snd r:embed="rId2" name="drumroll.wav"/>
          </p:stSnd>
        </p:sndAc>
      </p:transition>
    </mc:Choice>
    <mc:Fallback>
      <p:transition spd="slow" advClick="0" advTm="15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127</TotalTime>
  <Words>251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Kilter</vt:lpstr>
      <vt:lpstr>Murder Past Due  Author: Miranda James</vt:lpstr>
      <vt:lpstr>Characters</vt:lpstr>
      <vt:lpstr>Setting</vt:lpstr>
      <vt:lpstr>Plot Beginning</vt:lpstr>
      <vt:lpstr>Plot Middle</vt:lpstr>
      <vt:lpstr>Plot 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22</cp:revision>
  <dcterms:created xsi:type="dcterms:W3CDTF">2014-01-30T22:22:09Z</dcterms:created>
  <dcterms:modified xsi:type="dcterms:W3CDTF">2014-03-21T17:04:53Z</dcterms:modified>
</cp:coreProperties>
</file>