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" name="breeze.wav"/>
          </p:stSnd>
        </p:sndAc>
      </p:transition>
    </mc:Choice>
    <mc:Fallback>
      <p:transition spd="slow" advClick="0" advTm="8000">
        <p:fade/>
        <p:sndAc>
          <p:stSnd>
            <p:snd r:embed="rId1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13" name="breeze.wav"/>
          </p:stSnd>
        </p:sndAc>
      </p:transition>
    </mc:Choice>
    <mc:Fallback>
      <p:transition spd="slow" advClick="0" advTm="8000">
        <p:fade/>
        <p:sndAc>
          <p:stSnd>
            <p:snd r:embed="rId13" name="breeze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 Celebration</a:t>
            </a:r>
          </a:p>
          <a:p>
            <a:r>
              <a:rPr lang="en-US" dirty="0" smtClean="0"/>
              <a:t>By Monica Arce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Take a Mouse to School</a:t>
            </a:r>
            <a:br>
              <a:rPr lang="en-US" dirty="0" smtClean="0"/>
            </a:br>
            <a:r>
              <a:rPr lang="en-US" dirty="0" smtClean="0"/>
              <a:t>by Laura </a:t>
            </a:r>
            <a:r>
              <a:rPr lang="en-US" dirty="0" err="1" smtClean="0"/>
              <a:t>Numeroff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18791"/>
            <a:ext cx="3581400" cy="392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9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2" name="breeze.wav"/>
          </p:stSnd>
        </p:sndAc>
      </p:transition>
    </mc:Choice>
    <mc:Fallback>
      <p:transition spd="slow" advClick="0" advTm="8000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 boy and his friend the mouse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pic>
        <p:nvPicPr>
          <p:cNvPr id="2050" name="Picture 2" descr="http://t0.gstatic.com/images?q=tbn:ANd9GcR6FDpe4L2eHSzPaF_6WAuFi-SOhqqNVeFzOvBsIV1O2lM6JRKa:s3.amazonaws.com/schooltube-thumbnails/1a/a7/75/33/9c/d7/1aa77533-9cd7-0de2-f54e-401062c17908_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4322547" cy="323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14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2" name="breeze.wav"/>
          </p:stSnd>
        </p:sndAc>
      </p:transition>
    </mc:Choice>
    <mc:Fallback>
      <p:transition spd="slow" advClick="0" advTm="8000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At school</a:t>
            </a:r>
          </a:p>
          <a:p>
            <a:r>
              <a:rPr lang="en-US" dirty="0" smtClean="0"/>
              <a:t>Summer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pic>
        <p:nvPicPr>
          <p:cNvPr id="3074" name="Picture 2" descr="http://t1.gstatic.com/images?q=tbn:ANd9GcS5i1V5x2gpaFoyWro2ZBOQG0DeH3-MJ7aooJpa2f9nqBl8AzVZ:i1.ytimg.com/vi/sfmsGCoVrxI/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467962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587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2" name="breeze.wav"/>
          </p:stSnd>
        </p:sndAc>
      </p:transition>
    </mc:Choice>
    <mc:Fallback>
      <p:transition spd="slow" advClick="0" advTm="8000">
        <p:fade/>
        <p:sndAc>
          <p:stSnd>
            <p:snd r:embed="rId2" name="breez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mouse will ask you for your lunchbox and he will want a sandwich.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beginning</a:t>
            </a:r>
            <a:endParaRPr lang="en-US" dirty="0"/>
          </a:p>
        </p:txBody>
      </p:sp>
      <p:pic>
        <p:nvPicPr>
          <p:cNvPr id="4098" name="Picture 2" descr="http://t1.gstatic.com/images?q=tbn:ANd9GcS2YsKp4-y-FQS3Mst4GgoVJ2tCoAoP4wo-6Jo74MnLf4sdY_yNhg:www.harpercollinschildrens.com/harperchildrensImages/Printable/p__7620_mousescho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08375"/>
            <a:ext cx="2971800" cy="328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2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2" name="breeze.wav"/>
          </p:stSnd>
        </p:sndAc>
      </p:transition>
    </mc:Choice>
    <mc:Fallback>
      <p:transition spd="slow" advClick="0" advTm="8000">
        <p:fade/>
        <p:sndAc>
          <p:stSnd>
            <p:snd r:embed="rId2" name="breez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7680960" cy="4724400"/>
          </a:xfrm>
        </p:spPr>
        <p:txBody>
          <a:bodyPr/>
          <a:lstStyle/>
          <a:p>
            <a:r>
              <a:rPr lang="en-US" dirty="0" smtClean="0"/>
              <a:t>If  the mouse is done with his lunch he will want to build a house.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8096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Plot </a:t>
            </a:r>
            <a:br>
              <a:rPr lang="en-US" dirty="0" smtClean="0"/>
            </a:br>
            <a:r>
              <a:rPr lang="en-US" dirty="0" smtClean="0"/>
              <a:t>middle                                                                            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76500"/>
            <a:ext cx="30099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90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2" name="breeze.wav"/>
          </p:stSnd>
        </p:sndAc>
      </p:transition>
    </mc:Choice>
    <mc:Fallback>
      <p:transition spd="slow" advClick="0" advTm="8000">
        <p:fade/>
        <p:sndAc>
          <p:stSnd>
            <p:snd r:embed="rId2" name="breez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Back to school.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end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252663"/>
            <a:ext cx="3867150" cy="318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09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2" name="breeze.wav"/>
          </p:stSnd>
        </p:sndAc>
      </p:transition>
    </mc:Choice>
    <mc:Fallback>
      <p:transition spd="slow" advClick="0" advTm="8000">
        <p:fade/>
        <p:sndAc>
          <p:stSnd>
            <p:snd r:embed="rId2" name="breez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the book school is fun.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6298924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72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2" name="breeze.wav"/>
          </p:stSnd>
        </p:sndAc>
      </p:transition>
    </mc:Choice>
    <mc:Fallback>
      <p:transition spd="slow" advClick="0" advTm="8000">
        <p:fade/>
        <p:sndAc>
          <p:stSnd>
            <p:snd r:embed="rId2" name="breez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When he does a science </a:t>
            </a:r>
            <a:r>
              <a:rPr lang="en-US" dirty="0" smtClean="0"/>
              <a:t>experiment. </a:t>
            </a:r>
            <a:r>
              <a:rPr lang="en-US" dirty="0" smtClean="0"/>
              <a:t>Page 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quote from book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97037"/>
            <a:ext cx="2528887" cy="431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363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shred/>
        <p:sndAc>
          <p:stSnd>
            <p:snd r:embed="rId2" name="breeze.wav"/>
          </p:stSnd>
        </p:sndAc>
      </p:transition>
    </mc:Choice>
    <mc:Fallback>
      <p:transition spd="slow" advClick="0" advTm="8000">
        <p:fade/>
        <p:sndAc>
          <p:stSnd>
            <p:snd r:embed="rId2" name="breeze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172</TotalTime>
  <Words>87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If You Take a Mouse to School by Laura Numeroff</vt:lpstr>
      <vt:lpstr>Characters</vt:lpstr>
      <vt:lpstr>Setting</vt:lpstr>
      <vt:lpstr>plot beginning</vt:lpstr>
      <vt:lpstr>Plot  middle                                                                              </vt:lpstr>
      <vt:lpstr>Plot end</vt:lpstr>
      <vt:lpstr>Author’s message</vt:lpstr>
      <vt:lpstr>Favorite quote from book</vt:lpstr>
    </vt:vector>
  </TitlesOfParts>
  <Company>Logan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 Author</dc:title>
  <dc:creator>LCSD Elementary</dc:creator>
  <cp:lastModifiedBy>LCSD Elementary</cp:lastModifiedBy>
  <cp:revision>26</cp:revision>
  <dcterms:created xsi:type="dcterms:W3CDTF">2014-01-30T22:22:09Z</dcterms:created>
  <dcterms:modified xsi:type="dcterms:W3CDTF">2014-03-21T17:09:23Z</dcterms:modified>
</cp:coreProperties>
</file>