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8970" autoAdjust="0"/>
  </p:normalViewPr>
  <p:slideViewPr>
    <p:cSldViewPr>
      <p:cViewPr varScale="1">
        <p:scale>
          <a:sx n="98" d="100"/>
          <a:sy n="9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075E-3AC8-411E-A8B1-8E46090D0F4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676E-7FE9-4885-AF0B-8C650332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676E-7FE9-4885-AF0B-8C65033248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13" name="chimes.wav"/>
          </p:stSnd>
        </p:sndAc>
      </p:transition>
    </mc:Choice>
    <mc:Fallback>
      <p:transition spd="slow" advClick="0" advTm="8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Molly’s Pilgrim</a:t>
            </a:r>
            <a:br>
              <a:rPr lang="en-US" dirty="0" smtClean="0"/>
            </a:br>
            <a:r>
              <a:rPr lang="en-US" dirty="0" smtClean="0"/>
              <a:t>Author : Barbara Cohen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Nalee</a:t>
            </a:r>
            <a:r>
              <a:rPr lang="en-US" dirty="0" smtClean="0"/>
              <a:t> </a:t>
            </a:r>
            <a:r>
              <a:rPr lang="en-US" dirty="0" err="1" smtClean="0"/>
              <a:t>Mek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6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295400"/>
            <a:ext cx="7162800" cy="838200"/>
          </a:xfrm>
        </p:spPr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229600" cy="5142781"/>
          </a:xfrm>
        </p:spPr>
        <p:txBody>
          <a:bodyPr/>
          <a:lstStyle/>
          <a:p>
            <a:r>
              <a:rPr lang="en-US" dirty="0" smtClean="0"/>
              <a:t>Molly, mom</a:t>
            </a:r>
            <a:r>
              <a:rPr lang="en-US" dirty="0"/>
              <a:t> </a:t>
            </a:r>
            <a:r>
              <a:rPr lang="en-US" dirty="0" smtClean="0"/>
              <a:t>         </a:t>
            </a:r>
          </a:p>
          <a:p>
            <a:r>
              <a:rPr lang="en-US" dirty="0" smtClean="0"/>
              <a:t>Miss </a:t>
            </a:r>
            <a:r>
              <a:rPr lang="en-US" dirty="0" err="1" smtClean="0"/>
              <a:t>Stickly</a:t>
            </a:r>
            <a:r>
              <a:rPr lang="en-US" dirty="0" smtClean="0"/>
              <a:t>, Elizabeth</a:t>
            </a:r>
          </a:p>
          <a:p>
            <a:r>
              <a:rPr lang="en-US" dirty="0" smtClean="0"/>
              <a:t>Fay, Emma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Winters Hill </a:t>
            </a:r>
          </a:p>
          <a:p>
            <a:r>
              <a:rPr lang="en-US" dirty="0" smtClean="0"/>
              <a:t>school</a:t>
            </a:r>
            <a:endParaRPr lang="en-US" dirty="0"/>
          </a:p>
        </p:txBody>
      </p:sp>
      <p:pic>
        <p:nvPicPr>
          <p:cNvPr id="5122" name="Picture 2" descr="http://lh6.ggpht.com/-QXz88Y2jOeE/UiyRAoinshI/AAAAAAAAXR8/K7ahP8oH1Y0/DSC_3196-copy-2_thumb2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457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1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etsystatic.com/033/1/5626953/il_340x270.510014769_1d8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Plot (beginning)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209800"/>
            <a:ext cx="3124200" cy="2743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There’s a girl named Molly. She didn’t like her school. Because the kid’s there laughed at 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(middle)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 class had to make a pilgrim. And when she got home she told her mom . And her mom made her one.</a:t>
            </a:r>
            <a:endParaRPr lang="en-US" dirty="0"/>
          </a:p>
        </p:txBody>
      </p:sp>
      <p:pic>
        <p:nvPicPr>
          <p:cNvPr id="2050" name="Picture 2" descr="http://media-cache-ak0.pinimg.com/236x/83/c5/dd/83c5ddbf03c1cc5a9a09362c114f2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2479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4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(end)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brought her doll to school and everyone liked it.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200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0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</a:t>
            </a:r>
            <a:r>
              <a:rPr lang="en-US" dirty="0"/>
              <a:t>M</a:t>
            </a:r>
            <a:r>
              <a:rPr lang="en-US" dirty="0" smtClean="0"/>
              <a:t>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 Don’t be a bully and be nice to others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img1.etsystatic.com/033/1/5626953/il_340x270.510014769_1d8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3" name="chimes.wav"/>
          </p:stSnd>
        </p:sndAc>
      </p:transition>
    </mc:Choice>
    <mc:Fallback>
      <p:transition spd="slow" advClick="0" advTm="8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everybody started being nice</a:t>
            </a:r>
            <a:r>
              <a:rPr lang="en-US" dirty="0"/>
              <a:t> </a:t>
            </a:r>
            <a:r>
              <a:rPr lang="en-US" dirty="0" smtClean="0"/>
              <a:t>to Molly.  On page 28.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721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1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ripple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</TotalTime>
  <Words>118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Molly’s Pilgrim Author : Barbara Cohen</vt:lpstr>
      <vt:lpstr>Characters</vt:lpstr>
      <vt:lpstr>Setting</vt:lpstr>
      <vt:lpstr>Plot (beginning)</vt:lpstr>
      <vt:lpstr>Plot (middle)</vt:lpstr>
      <vt:lpstr>Plot (end)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19</cp:revision>
  <dcterms:created xsi:type="dcterms:W3CDTF">2014-01-30T22:22:09Z</dcterms:created>
  <dcterms:modified xsi:type="dcterms:W3CDTF">2014-03-21T17:16:02Z</dcterms:modified>
</cp:coreProperties>
</file>