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8CE47D-6BEE-41A9-B321-E8C7B7DF2F0B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A8CE47D-6BEE-41A9-B321-E8C7B7DF2F0B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Old English Text MT" panose="03040902040508030806" pitchFamily="66" charset="0"/>
              </a:rPr>
              <a:t>The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latin typeface="Old English Text MT" panose="03040902040508030806" pitchFamily="66" charset="0"/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Old English Text MT" panose="03040902040508030806" pitchFamily="66" charset="0"/>
              </a:rPr>
              <a:t>Castle Corona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solidFill>
                  <a:schemeClr val="tx2"/>
                </a:solidFill>
              </a:rPr>
              <a:t>Sharon Creech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Book Celebration</a:t>
            </a:r>
          </a:p>
          <a:p>
            <a:r>
              <a:rPr lang="en-US" dirty="0" smtClean="0"/>
              <a:t>By </a:t>
            </a:r>
            <a:r>
              <a:rPr lang="en-US" sz="2400" dirty="0" smtClean="0">
                <a:solidFill>
                  <a:schemeClr val="tx2"/>
                </a:solidFill>
                <a:latin typeface="Old English Text MT" panose="03040902040508030806" pitchFamily="66" charset="0"/>
              </a:rPr>
              <a:t>Sara Belle Chapman</a:t>
            </a:r>
            <a:endParaRPr lang="en-US" sz="2400" dirty="0">
              <a:solidFill>
                <a:schemeClr val="tx2"/>
              </a:solidFill>
              <a:latin typeface="Old English Text MT" panose="03040902040508030806" pitchFamily="66" charset="0"/>
            </a:endParaRPr>
          </a:p>
        </p:txBody>
      </p:sp>
      <p:pic>
        <p:nvPicPr>
          <p:cNvPr id="1026" name="Picture 2" descr="http://t3.gstatic.com/images?q=tbn:ANd9GcQcL9-STlh3O7UY_c4pyTmO84fU_z1wXVQlbo23_jOBlPo8ME9AKw:www.scholastic.com/content/images/articles/sn/sn_castlecorona_021408_fix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492" y="3505200"/>
            <a:ext cx="2200910" cy="295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93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6000">
        <p14:glitter pattern="hexagon"/>
        <p:sndAc>
          <p:stSnd>
            <p:snd r:embed="rId2" name="chimes.wav"/>
          </p:stSnd>
        </p:sndAc>
      </p:transition>
    </mc:Choice>
    <mc:Fallback xmlns="">
      <p:transition spd="slow" advClick="0" advTm="6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King, </a:t>
            </a:r>
            <a:r>
              <a:rPr lang="en-US" dirty="0" smtClean="0"/>
              <a:t>Queen</a:t>
            </a:r>
            <a:endParaRPr lang="en-US" dirty="0" smtClean="0"/>
          </a:p>
          <a:p>
            <a:r>
              <a:rPr lang="en-US" dirty="0" smtClean="0"/>
              <a:t>Prince, princess, spare prince</a:t>
            </a:r>
          </a:p>
          <a:p>
            <a:r>
              <a:rPr lang="en-US" dirty="0" smtClean="0"/>
              <a:t>Hermit, master, old woman</a:t>
            </a:r>
          </a:p>
          <a:p>
            <a:r>
              <a:rPr lang="en-US" dirty="0" smtClean="0"/>
              <a:t>Peasant Girl, Peasant Boy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4765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14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shred/>
        <p:sndAc>
          <p:stSnd>
            <p:snd r:embed="rId2" name="chimes.wav"/>
          </p:stSnd>
        </p:sndAc>
      </p:transition>
    </mc:Choice>
    <mc:Fallback xmlns="">
      <p:transition spd="slow" advClick="0" advTm="8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Castle, Village</a:t>
            </a:r>
          </a:p>
          <a:p>
            <a:r>
              <a:rPr lang="en-US" dirty="0" smtClean="0"/>
              <a:t>During the Springtime</a:t>
            </a:r>
          </a:p>
          <a:p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or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4539066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48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8000">
        <p14:honeycomb/>
        <p:sndAc>
          <p:stSnd>
            <p:snd r:embed="rId2" name="chimes.wav"/>
          </p:stSnd>
        </p:sndAc>
      </p:transition>
    </mc:Choice>
    <mc:Fallback xmlns="">
      <p:transition spd="slow" advClick="0" advTm="8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begging, knights from the palace came chasing after a thief.  The peasant girl and boy found </a:t>
            </a:r>
            <a:r>
              <a:rPr lang="en-US" smtClean="0"/>
              <a:t>a pouch.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Plot</a:t>
            </a:r>
            <a:br>
              <a:rPr lang="en-US" dirty="0" smtClean="0"/>
            </a:br>
            <a:r>
              <a:rPr lang="en-US" dirty="0" smtClean="0"/>
              <a:t>Beginning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00400"/>
            <a:ext cx="2209800" cy="327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55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14:doors dir="vert"/>
        <p:sndAc>
          <p:stSnd>
            <p:snd r:embed="rId2" name="chimes.wav"/>
          </p:stSnd>
        </p:sndAc>
      </p:transition>
    </mc:Choice>
    <mc:Fallback xmlns="">
      <p:transition spd="slow" advClick="0" advTm="10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royal family gets a new hermit and new tasters.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Plot</a:t>
            </a:r>
            <a:br>
              <a:rPr lang="en-US" dirty="0" smtClean="0"/>
            </a:br>
            <a:r>
              <a:rPr lang="en-US" dirty="0" smtClean="0"/>
              <a:t>Middle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00400"/>
            <a:ext cx="3548297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42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000">
        <p:blinds dir="vert"/>
        <p:sndAc>
          <p:stSnd>
            <p:snd r:embed="rId2" name="chimes.wav"/>
          </p:stSnd>
        </p:sndAc>
      </p:transition>
    </mc:Choice>
    <mc:Fallback xmlns="">
      <p:transition spd="slow" advClick="0" advTm="6000">
        <p:blinds dir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tasters and the royal family hear a story from the Wordsmith, and help make it up.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Plot </a:t>
            </a:r>
            <a:br>
              <a:rPr lang="en-US" dirty="0" smtClean="0"/>
            </a:br>
            <a:r>
              <a:rPr lang="en-US" dirty="0" smtClean="0"/>
              <a:t>End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3811884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90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12000">
        <p14:warp dir="in"/>
        <p:sndAc>
          <p:stSnd>
            <p:snd r:embed="rId2" name="chimes.wav"/>
          </p:stSnd>
        </p:sndAc>
      </p:transition>
    </mc:Choice>
    <mc:Fallback xmlns="">
      <p:transition spd="slow" advTm="1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Adventure lies before us.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Author’s Message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38400"/>
            <a:ext cx="2819400" cy="378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09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4000">
        <p14:vortex dir="r"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ctr"/>
            <a:r>
              <a:rPr lang="en-US" dirty="0" smtClean="0"/>
              <a:t>“</a:t>
            </a:r>
            <a:r>
              <a:rPr lang="en-US" dirty="0"/>
              <a:t>Don’t ask me questions.  It’s not permitted.   </a:t>
            </a:r>
            <a:r>
              <a:rPr lang="en-US" dirty="0" smtClean="0"/>
              <a:t>            </a:t>
            </a:r>
          </a:p>
          <a:p>
            <a:pPr marL="0" indent="0" algn="ctr">
              <a:buNone/>
            </a:pPr>
            <a:r>
              <a:rPr lang="en-US" dirty="0" smtClean="0"/>
              <a:t>        Follow </a:t>
            </a:r>
            <a:r>
              <a:rPr lang="en-US" dirty="0"/>
              <a:t>me.”</a:t>
            </a:r>
          </a:p>
          <a:p>
            <a:r>
              <a:rPr lang="en-US" dirty="0" smtClean="0"/>
              <a:t>on page 219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Favorite quote from the book</a:t>
            </a:r>
            <a:endParaRPr lang="en-US" sz="2800" dirty="0"/>
          </a:p>
        </p:txBody>
      </p:sp>
      <p:pic>
        <p:nvPicPr>
          <p:cNvPr id="2050" name="Picture 2" descr="http://t0.gstatic.com/images?q=tbn:ANd9GcQ1n70WoU80iF2SuAZkQz6S1Og7sH0MN4bO5sZjNGbFtqvHaQev2w:www.jbbookreviews.com/wp-content/uploads/2010/02/castle1-213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40198"/>
            <a:ext cx="2743200" cy="387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72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000">
        <p14:flip dir="r"/>
        <p:sndAc>
          <p:stSnd>
            <p:snd r:embed="rId2" name="chimes.wav"/>
          </p:stSnd>
        </p:sndAc>
      </p:transition>
    </mc:Choice>
    <mc:Fallback xmlns="">
      <p:transition spd="slow" advTm="8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104</TotalTime>
  <Words>124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Hardcover</vt:lpstr>
      <vt:lpstr>The Castle Corona Sharon Creech</vt:lpstr>
      <vt:lpstr>Characters</vt:lpstr>
      <vt:lpstr>Setting</vt:lpstr>
      <vt:lpstr>Plot Beginning</vt:lpstr>
      <vt:lpstr>Plot Middle</vt:lpstr>
      <vt:lpstr>Plot  End</vt:lpstr>
      <vt:lpstr>Author’s Message</vt:lpstr>
      <vt:lpstr>Favorite quote from the book</vt:lpstr>
    </vt:vector>
  </TitlesOfParts>
  <Company>Logan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Book Author</dc:title>
  <dc:creator>LCSD Elementary</dc:creator>
  <cp:lastModifiedBy>LCSD Elementary</cp:lastModifiedBy>
  <cp:revision>11</cp:revision>
  <dcterms:created xsi:type="dcterms:W3CDTF">2014-01-30T22:22:09Z</dcterms:created>
  <dcterms:modified xsi:type="dcterms:W3CDTF">2014-03-14T15:50:25Z</dcterms:modified>
</cp:coreProperties>
</file>