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vortex dir="r"/>
        <p:sndAc>
          <p:stSnd>
            <p:snd r:embed="rId1" name="arrow.wav"/>
          </p:stSnd>
        </p:sndAc>
      </p:transition>
    </mc:Choice>
    <mc:Fallback xmlns="">
      <p:transition spd="slow" advTm="10000">
        <p:fade/>
        <p:sndAc>
          <p:stSnd>
            <p:snd r:embed="rId3" name="arrow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vortex dir="r"/>
        <p:sndAc>
          <p:stSnd>
            <p:snd r:embed="rId1" name="arrow.wav"/>
          </p:stSnd>
        </p:sndAc>
      </p:transition>
    </mc:Choice>
    <mc:Fallback xmlns="">
      <p:transition spd="slow" advTm="10000">
        <p:fade/>
        <p:sndAc>
          <p:stSnd>
            <p:snd r:embed="rId3" name="arrow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vortex dir="r"/>
        <p:sndAc>
          <p:stSnd>
            <p:snd r:embed="rId1" name="arrow.wav"/>
          </p:stSnd>
        </p:sndAc>
      </p:transition>
    </mc:Choice>
    <mc:Fallback xmlns="">
      <p:transition spd="slow" advTm="10000">
        <p:fade/>
        <p:sndAc>
          <p:stSnd>
            <p:snd r:embed="rId3" name="arrow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vortex dir="r"/>
        <p:sndAc>
          <p:stSnd>
            <p:snd r:embed="rId1" name="arrow.wav"/>
          </p:stSnd>
        </p:sndAc>
      </p:transition>
    </mc:Choice>
    <mc:Fallback xmlns="">
      <p:transition spd="slow" advTm="10000">
        <p:fade/>
        <p:sndAc>
          <p:stSnd>
            <p:snd r:embed="rId3" name="arrow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vortex dir="r"/>
        <p:sndAc>
          <p:stSnd>
            <p:snd r:embed="rId1" name="arrow.wav"/>
          </p:stSnd>
        </p:sndAc>
      </p:transition>
    </mc:Choice>
    <mc:Fallback xmlns="">
      <p:transition spd="slow" advTm="10000">
        <p:fade/>
        <p:sndAc>
          <p:stSnd>
            <p:snd r:embed="rId3" name="arrow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vortex dir="r"/>
        <p:sndAc>
          <p:stSnd>
            <p:snd r:embed="rId1" name="arrow.wav"/>
          </p:stSnd>
        </p:sndAc>
      </p:transition>
    </mc:Choice>
    <mc:Fallback xmlns="">
      <p:transition spd="slow" advTm="10000">
        <p:fade/>
        <p:sndAc>
          <p:stSnd>
            <p:snd r:embed="rId3" name="arrow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vortex dir="r"/>
        <p:sndAc>
          <p:stSnd>
            <p:snd r:embed="rId1" name="arrow.wav"/>
          </p:stSnd>
        </p:sndAc>
      </p:transition>
    </mc:Choice>
    <mc:Fallback xmlns="">
      <p:transition spd="slow" advTm="10000">
        <p:fade/>
        <p:sndAc>
          <p:stSnd>
            <p:snd r:embed="rId3" name="arrow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vortex dir="r"/>
        <p:sndAc>
          <p:stSnd>
            <p:snd r:embed="rId1" name="arrow.wav"/>
          </p:stSnd>
        </p:sndAc>
      </p:transition>
    </mc:Choice>
    <mc:Fallback xmlns="">
      <p:transition spd="slow" advTm="10000">
        <p:fade/>
        <p:sndAc>
          <p:stSnd>
            <p:snd r:embed="rId3" name="arrow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vortex dir="r"/>
        <p:sndAc>
          <p:stSnd>
            <p:snd r:embed="rId1" name="arrow.wav"/>
          </p:stSnd>
        </p:sndAc>
      </p:transition>
    </mc:Choice>
    <mc:Fallback xmlns="">
      <p:transition spd="slow" advTm="10000">
        <p:fade/>
        <p:sndAc>
          <p:stSnd>
            <p:snd r:embed="rId3" name="arrow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vortex dir="r"/>
        <p:sndAc>
          <p:stSnd>
            <p:snd r:embed="rId1" name="arrow.wav"/>
          </p:stSnd>
        </p:sndAc>
      </p:transition>
    </mc:Choice>
    <mc:Fallback xmlns="">
      <p:transition spd="slow" advTm="10000">
        <p:fade/>
        <p:sndAc>
          <p:stSnd>
            <p:snd r:embed="rId3" name="arrow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vortex dir="r"/>
        <p:sndAc>
          <p:stSnd>
            <p:snd r:embed="rId1" name="arrow.wav"/>
          </p:stSnd>
        </p:sndAc>
      </p:transition>
    </mc:Choice>
    <mc:Fallback xmlns="">
      <p:transition spd="slow" advTm="10000">
        <p:fade/>
        <p:sndAc>
          <p:stSnd>
            <p:snd r:embed="rId3" name="arrow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5000" advTm="10000">
        <p14:vortex dir="r"/>
        <p:sndAc>
          <p:stSnd>
            <p:snd r:embed="rId13" name="arrow.wav"/>
          </p:stSnd>
        </p:sndAc>
      </p:transition>
    </mc:Choice>
    <mc:Fallback xmlns="">
      <p:transition spd="slow" advTm="10000">
        <p:fade/>
        <p:sndAc>
          <p:stSnd>
            <p:snd r:embed="rId14" name="arrow.wav"/>
          </p:stSnd>
        </p:sndAc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/>
          <a:p>
            <a:r>
              <a:rPr lang="en-US" dirty="0" smtClean="0"/>
              <a:t>Book Celebration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Vonn</a:t>
            </a:r>
            <a:endParaRPr lang="en-US" dirty="0" smtClean="0"/>
          </a:p>
          <a:p>
            <a:r>
              <a:rPr lang="en-US" dirty="0" smtClean="0"/>
              <a:t>Author Greg </a:t>
            </a:r>
            <a:r>
              <a:rPr lang="en-US" dirty="0" err="1" smtClean="0"/>
              <a:t>Leitich</a:t>
            </a:r>
            <a:r>
              <a:rPr lang="en-US" dirty="0" smtClean="0"/>
              <a:t> Smith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696200" cy="2286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Ninjas,</a:t>
            </a:r>
            <a:br>
              <a:rPr lang="en-US" dirty="0" smtClean="0"/>
            </a:br>
            <a:r>
              <a:rPr lang="en-US" dirty="0" smtClean="0"/>
              <a:t>Piranhas,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Galileo</a:t>
            </a:r>
            <a:endParaRPr lang="en-US" dirty="0"/>
          </a:p>
        </p:txBody>
      </p:sp>
      <p:pic>
        <p:nvPicPr>
          <p:cNvPr id="1026" name="Picture 2" descr="image of cartoon nin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14800"/>
            <a:ext cx="1527423" cy="189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93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14:vortex dir="r"/>
        <p:sndAc>
          <p:stSnd>
            <p:snd r:embed="rId2" name="arrow.wav"/>
          </p:stSnd>
        </p:sndAc>
      </p:transition>
    </mc:Choice>
    <mc:Fallback xmlns="">
      <p:transition spd="slow" advClick="0" advTm="5000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Elias, </a:t>
            </a:r>
            <a:r>
              <a:rPr lang="en-US" dirty="0" err="1" smtClean="0"/>
              <a:t>Shohei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dirty="0" err="1" smtClean="0"/>
              <a:t>Honoria</a:t>
            </a:r>
            <a:endParaRPr lang="en-US" dirty="0" smtClean="0"/>
          </a:p>
          <a:p>
            <a:r>
              <a:rPr lang="en-US" dirty="0" err="1" smtClean="0"/>
              <a:t>Christoph</a:t>
            </a:r>
            <a:r>
              <a:rPr lang="en-US" dirty="0" smtClean="0"/>
              <a:t> </a:t>
            </a:r>
          </a:p>
          <a:p>
            <a:r>
              <a:rPr lang="en-US" dirty="0" smtClean="0"/>
              <a:t>Tim</a:t>
            </a:r>
            <a:endParaRPr lang="en-US" dirty="0"/>
          </a:p>
        </p:txBody>
      </p:sp>
      <p:pic>
        <p:nvPicPr>
          <p:cNvPr id="4" name="Picture 2" descr="image of cartoon nin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89823" y="4099561"/>
            <a:ext cx="45719" cy="56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t1.gstatic.com/images?q=tbn:ANd9GcS1NYZv3YLMEz63Sk1BafSxn63JMMQk7vZ_NoS5LjhfEkM1PyVY:www.pollsb.com/photos/o/119604-bugs_ja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276600"/>
            <a:ext cx="27051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145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9000">
        <p14:vortex dir="r"/>
        <p:sndAc>
          <p:stSnd>
            <p:snd r:embed="rId2" name="arrow.wav"/>
          </p:stSnd>
        </p:sndAc>
      </p:transition>
    </mc:Choice>
    <mc:Fallback>
      <p:transition spd="slow" advTm="9000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setting is at school and </a:t>
            </a:r>
            <a:r>
              <a:rPr lang="en-US" dirty="0"/>
              <a:t>t</a:t>
            </a:r>
            <a:r>
              <a:rPr lang="en-US" dirty="0" smtClean="0"/>
              <a:t>heir Homes</a:t>
            </a:r>
          </a:p>
          <a:p>
            <a:r>
              <a:rPr lang="en-US" dirty="0" smtClean="0"/>
              <a:t>The story doesn’t tell me the time of Year.</a:t>
            </a:r>
            <a:endParaRPr lang="en-US" dirty="0"/>
          </a:p>
        </p:txBody>
      </p:sp>
      <p:pic>
        <p:nvPicPr>
          <p:cNvPr id="2050" name="Picture 2" descr="http://ircamera.as.arizona.edu/NatSci102/NatSci102/images/galile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29000"/>
            <a:ext cx="2189302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48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6000">
        <p14:vortex dir="r"/>
        <p:sndAc>
          <p:stSnd>
            <p:snd r:embed="rId2" name="arrow.wav"/>
          </p:stSnd>
        </p:sndAc>
      </p:transition>
    </mc:Choice>
    <mc:Fallback xmlns="">
      <p:transition spd="slow" advTm="6000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</a:t>
            </a:r>
            <a:br>
              <a:rPr lang="en-US" dirty="0" smtClean="0"/>
            </a:br>
            <a:r>
              <a:rPr lang="en-US" dirty="0" smtClean="0"/>
              <a:t>Beginning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Shohei</a:t>
            </a:r>
            <a:r>
              <a:rPr lang="en-US" dirty="0" smtClean="0"/>
              <a:t> is a normal boy who is Japanese and he gets adopted by parents who are Irish. His parents want him to feel at home. Elias is </a:t>
            </a:r>
            <a:r>
              <a:rPr lang="en-US" smtClean="0"/>
              <a:t>a </a:t>
            </a:r>
            <a:r>
              <a:rPr lang="en-US" smtClean="0"/>
              <a:t>boy </a:t>
            </a:r>
            <a:r>
              <a:rPr lang="en-US" dirty="0" smtClean="0"/>
              <a:t>who has a father who is a musician. Sometimes he gets very mad at her. Her name sounds like a boy’s name. At first I got confused. </a:t>
            </a:r>
            <a:r>
              <a:rPr lang="en-US" dirty="0" err="1" smtClean="0"/>
              <a:t>Honoria</a:t>
            </a:r>
            <a:r>
              <a:rPr lang="en-US" dirty="0" smtClean="0"/>
              <a:t> is a girl who has a mother who is a bug scientist. She has some piranhas for a pet. Kind of weird right?</a:t>
            </a:r>
            <a:endParaRPr lang="en-US" dirty="0"/>
          </a:p>
        </p:txBody>
      </p:sp>
      <p:pic>
        <p:nvPicPr>
          <p:cNvPr id="2050" name="Picture 2" descr="http://images.amazon.com/images/G/01/toys/detail-page/c26-B0089W1J0G-1-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457700"/>
            <a:ext cx="160020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553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17000">
        <p14:vortex dir="r"/>
        <p:sndAc>
          <p:stSnd>
            <p:snd r:embed="rId2" name="arrow.wav"/>
          </p:stSnd>
        </p:sndAc>
      </p:transition>
    </mc:Choice>
    <mc:Fallback>
      <p:transition spd="slow" advTm="17000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</a:t>
            </a:r>
            <a:br>
              <a:rPr lang="en-US" dirty="0" smtClean="0"/>
            </a:br>
            <a:r>
              <a:rPr lang="en-US" dirty="0" smtClean="0"/>
              <a:t>Middle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They find out that there is a science fair coming soon. They all get ready for the science fair by thinking of the projects they could do. Elias and </a:t>
            </a:r>
            <a:r>
              <a:rPr lang="en-US" dirty="0" err="1" smtClean="0"/>
              <a:t>Shohei</a:t>
            </a:r>
            <a:r>
              <a:rPr lang="en-US" dirty="0" smtClean="0"/>
              <a:t> work together on a science project together. </a:t>
            </a:r>
            <a:r>
              <a:rPr lang="en-US" dirty="0" err="1" smtClean="0"/>
              <a:t>Honoria</a:t>
            </a:r>
            <a:r>
              <a:rPr lang="en-US" dirty="0" smtClean="0"/>
              <a:t> does a project by herself. Elias’s and </a:t>
            </a:r>
            <a:r>
              <a:rPr lang="en-US" dirty="0" err="1" smtClean="0"/>
              <a:t>Shohei’s</a:t>
            </a:r>
            <a:r>
              <a:rPr lang="en-US" dirty="0" smtClean="0"/>
              <a:t> project is copying someone else’s project. </a:t>
            </a:r>
            <a:r>
              <a:rPr lang="en-US" dirty="0" err="1" smtClean="0"/>
              <a:t>Honoria’s</a:t>
            </a:r>
            <a:r>
              <a:rPr lang="en-US" dirty="0" smtClean="0"/>
              <a:t> project is to see if she can make a piranha eat a fruit rather than a piece of meat.</a:t>
            </a:r>
            <a:endParaRPr lang="en-US" dirty="0"/>
          </a:p>
        </p:txBody>
      </p:sp>
      <p:pic>
        <p:nvPicPr>
          <p:cNvPr id="3074" name="Picture 2" descr="http://discoveringalabama.org/wp-content/uploads/2012/04/geography-teacher-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800600"/>
            <a:ext cx="2124075" cy="1416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427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15000">
        <p14:vortex dir="r"/>
        <p:sndAc>
          <p:stSnd>
            <p:snd r:embed="rId2" name="arrow.wav"/>
          </p:stSnd>
        </p:sndAc>
      </p:transition>
    </mc:Choice>
    <mc:Fallback>
      <p:transition spd="slow" advTm="15000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 </a:t>
            </a:r>
            <a:br>
              <a:rPr lang="en-US" dirty="0" smtClean="0"/>
            </a:b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the end it </a:t>
            </a:r>
            <a:r>
              <a:rPr lang="en-US" dirty="0" err="1" smtClean="0"/>
              <a:t>Honoria</a:t>
            </a:r>
            <a:r>
              <a:rPr lang="en-US" dirty="0" smtClean="0"/>
              <a:t> and </a:t>
            </a:r>
            <a:r>
              <a:rPr lang="en-US" dirty="0" err="1" smtClean="0"/>
              <a:t>Shohei</a:t>
            </a:r>
            <a:r>
              <a:rPr lang="en-US" dirty="0" smtClean="0"/>
              <a:t> go to the court. They threaten to release grasshoppers in the school room if they don’t get a second chance.</a:t>
            </a:r>
            <a:endParaRPr lang="en-US" dirty="0"/>
          </a:p>
        </p:txBody>
      </p:sp>
      <p:pic>
        <p:nvPicPr>
          <p:cNvPr id="3074" name="Picture 2" descr="http://www.sysf.physto.se/%7Eklere/piranha/pir_idx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00400"/>
            <a:ext cx="2905125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903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11000">
        <p14:vortex dir="r"/>
        <p:sndAc>
          <p:stSnd>
            <p:snd r:embed="rId2" name="arrow.wav"/>
          </p:stSnd>
        </p:sndAc>
      </p:transition>
    </mc:Choice>
    <mc:Fallback>
      <p:transition spd="slow" advTm="11000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Friends are always friends.</a:t>
            </a:r>
            <a:endParaRPr lang="en-US" dirty="0"/>
          </a:p>
        </p:txBody>
      </p:sp>
      <p:pic>
        <p:nvPicPr>
          <p:cNvPr id="4098" name="Picture 2" descr="http://news.bbcimg.co.uk/media/images/59990000/jpg/_59990514_japan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09800"/>
            <a:ext cx="61722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092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5000">
        <p14:vortex dir="r"/>
        <p:sndAc>
          <p:stSnd>
            <p:snd r:embed="rId2" name="arrow.wav"/>
          </p:stSnd>
        </p:sndAc>
      </p:transition>
    </mc:Choice>
    <mc:Fallback>
      <p:transition spd="slow" advTm="5000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Favorite quote from the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“Not quite,” dad said, “You are herby grounded for ten thousand years go to your room and do not come out.”</a:t>
            </a:r>
          </a:p>
          <a:p>
            <a:r>
              <a:rPr lang="en-US" dirty="0" smtClean="0"/>
              <a:t>It is on page124</a:t>
            </a:r>
            <a:endParaRPr lang="en-US" dirty="0"/>
          </a:p>
        </p:txBody>
      </p:sp>
      <p:pic>
        <p:nvPicPr>
          <p:cNvPr id="5122" name="Picture 2" descr="http://addiezierman.com/wp-content/uploads/2011/11/veggietal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981701"/>
            <a:ext cx="1524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3.gstatic.com/images?q=tbn:ANd9GcSyMET2AtkHuF-hZ7KERkmn_ETMhmcX5X0nwf9kD5CUyndaYNPv:www.joesmithfarms.com/images/fruit_trees/fresh-frui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639" y="2895600"/>
            <a:ext cx="4333875" cy="270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729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9000">
        <p14:vortex dir="r"/>
        <p:sndAc>
          <p:stSnd>
            <p:snd r:embed="rId2" name="arrow.wav"/>
          </p:stSnd>
        </p:sndAc>
      </p:transition>
    </mc:Choice>
    <mc:Fallback>
      <p:transition spd="slow" advTm="9000">
        <p:fade/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279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Ninjas, Piranhas, and Galileo</vt:lpstr>
      <vt:lpstr>Characters</vt:lpstr>
      <vt:lpstr>Setting</vt:lpstr>
      <vt:lpstr>Plot Beginning</vt:lpstr>
      <vt:lpstr>Plot Middle</vt:lpstr>
      <vt:lpstr>Plot  End</vt:lpstr>
      <vt:lpstr>Author’s Message</vt:lpstr>
      <vt:lpstr>Favorite quote from the book</vt:lpstr>
    </vt:vector>
  </TitlesOfParts>
  <Company>Logan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Book Author</dc:title>
  <dc:creator>LCSD Elementary</dc:creator>
  <cp:lastModifiedBy>LCSD Elementary</cp:lastModifiedBy>
  <cp:revision>31</cp:revision>
  <dcterms:created xsi:type="dcterms:W3CDTF">2014-01-30T22:22:09Z</dcterms:created>
  <dcterms:modified xsi:type="dcterms:W3CDTF">2014-03-21T15:39:07Z</dcterms:modified>
</cp:coreProperties>
</file>